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3aa35acf8345d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fe602a0db10439f"/>
  </p:sldMasterIdLst>
  <p:sldIdLst>
    <p:sldId xmlns:r="http://schemas.openxmlformats.org/officeDocument/2006/relationships" id="256" r:id="Rc5437a7cee7c4e0c"/>
    <p:sldId xmlns:r="http://schemas.openxmlformats.org/officeDocument/2006/relationships" id="257" r:id="R57ccedfb64e14381"/>
    <p:sldId xmlns:r="http://schemas.openxmlformats.org/officeDocument/2006/relationships" id="258" r:id="Re947535a02cc4372"/>
    <p:sldId xmlns:r="http://schemas.openxmlformats.org/officeDocument/2006/relationships" id="259" r:id="R12f0a92e21e849d9"/>
    <p:sldId xmlns:r="http://schemas.openxmlformats.org/officeDocument/2006/relationships" id="260" r:id="Rf63a57ceca4a43ff"/>
    <p:sldId xmlns:r="http://schemas.openxmlformats.org/officeDocument/2006/relationships" id="261" r:id="Rb359b283c43c4f7c"/>
    <p:sldId xmlns:r="http://schemas.openxmlformats.org/officeDocument/2006/relationships" id="262" r:id="Rbd901678ca1f4a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e602a0db10439f" /><Relationship Type="http://schemas.openxmlformats.org/officeDocument/2006/relationships/slide" Target="/ppt/slides/slide1.xml" Id="Rc5437a7cee7c4e0c" /><Relationship Type="http://schemas.openxmlformats.org/officeDocument/2006/relationships/slide" Target="/ppt/slides/slide2.xml" Id="R57ccedfb64e14381" /><Relationship Type="http://schemas.openxmlformats.org/officeDocument/2006/relationships/slide" Target="/ppt/slides/slide3.xml" Id="Re947535a02cc4372" /><Relationship Type="http://schemas.openxmlformats.org/officeDocument/2006/relationships/slide" Target="/ppt/slides/slide4.xml" Id="R12f0a92e21e849d9" /><Relationship Type="http://schemas.openxmlformats.org/officeDocument/2006/relationships/slide" Target="/ppt/slides/slide5.xml" Id="Rf63a57ceca4a43ff" /><Relationship Type="http://schemas.openxmlformats.org/officeDocument/2006/relationships/slide" Target="/ppt/slides/slide6.xml" Id="Rb359b283c43c4f7c" /><Relationship Type="http://schemas.openxmlformats.org/officeDocument/2006/relationships/slide" Target="/ppt/slides/slide7.xml" Id="Rbd901678ca1f4a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4d97d6b2344e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f3a833d6d845fc" /><Relationship Type="http://schemas.openxmlformats.org/officeDocument/2006/relationships/theme" Target="/ppt/slideMasters/theme/theme1.xml" Id="Rbb28656bfd9a4e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ef3a833d6d845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2cd79ba9124de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b4dfef8b7940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85d4fea3d843c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7db09c1d7f47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deb8aa9e9b46f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a192bf3bd04b7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1951aaea0c4b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SENO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SENO EIENDOM AS ble etablert [år] og holder til i Bjugn.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925 875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218 134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131 719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2 572 844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2 967 348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GUNNAR PAASKE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 BIRGER OLSEN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7160 Bjugn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52 00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981 670 485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SENO EIENDOM AS</a:t>
            </a:r>
          </a:p>
        </p:txBody>
      </p:sp>
    </p:spTree>
  </p:cSld>
  <p:clrMapOvr>
    <a:masterClrMapping xmlns:a="http://schemas.openxmlformats.org/drawingml/2006/main"/>
  </p:clrMapOvr>
</p:sld>
</file>