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eece7eb0a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f778467c941c0"/>
  </p:sldMasterIdLst>
  <p:sldIdLst>
    <p:sldId xmlns:r="http://schemas.openxmlformats.org/officeDocument/2006/relationships" id="256" r:id="R959828f00a2b457a"/>
    <p:sldId xmlns:r="http://schemas.openxmlformats.org/officeDocument/2006/relationships" id="257" r:id="R3305108870fa4597"/>
    <p:sldId xmlns:r="http://schemas.openxmlformats.org/officeDocument/2006/relationships" id="258" r:id="R1eaccc3f308946d3"/>
    <p:sldId xmlns:r="http://schemas.openxmlformats.org/officeDocument/2006/relationships" id="259" r:id="Ra21439147dad46e0"/>
    <p:sldId xmlns:r="http://schemas.openxmlformats.org/officeDocument/2006/relationships" id="260" r:id="R5f8fece3186d4a7d"/>
    <p:sldId xmlns:r="http://schemas.openxmlformats.org/officeDocument/2006/relationships" id="261" r:id="Rc6cd25ceca87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f778467c941c0" /><Relationship Type="http://schemas.openxmlformats.org/officeDocument/2006/relationships/slide" Target="/ppt/slides/slide1.xml" Id="R959828f00a2b457a" /><Relationship Type="http://schemas.openxmlformats.org/officeDocument/2006/relationships/slide" Target="/ppt/slides/slide2.xml" Id="R3305108870fa4597" /><Relationship Type="http://schemas.openxmlformats.org/officeDocument/2006/relationships/slide" Target="/ppt/slides/slide3.xml" Id="R1eaccc3f308946d3" /><Relationship Type="http://schemas.openxmlformats.org/officeDocument/2006/relationships/slide" Target="/ppt/slides/slide4.xml" Id="Ra21439147dad46e0" /><Relationship Type="http://schemas.openxmlformats.org/officeDocument/2006/relationships/slide" Target="/ppt/slides/slide5.xml" Id="R5f8fece3186d4a7d" /><Relationship Type="http://schemas.openxmlformats.org/officeDocument/2006/relationships/slide" Target="/ppt/slides/slide6.xml" Id="Rc6cd25ceca87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a51e746cb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f37ff06445b4" /><Relationship Type="http://schemas.openxmlformats.org/officeDocument/2006/relationships/theme" Target="/ppt/slideMasters/theme/theme1.xml" Id="Ra6395319318b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3f37ff064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0943b76b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ab1612fb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fa4eaaf77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a2b221336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8749cc67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0d5ad0dc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