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8edc81445240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475a3e59144a21"/>
  </p:sldMasterIdLst>
  <p:sldIdLst>
    <p:sldId xmlns:r="http://schemas.openxmlformats.org/officeDocument/2006/relationships" id="256" r:id="R42dab02976a84596"/>
    <p:sldId xmlns:r="http://schemas.openxmlformats.org/officeDocument/2006/relationships" id="257" r:id="R9aaac9d939c84b4f"/>
    <p:sldId xmlns:r="http://schemas.openxmlformats.org/officeDocument/2006/relationships" id="258" r:id="R4dfa2bad9e044ac5"/>
    <p:sldId xmlns:r="http://schemas.openxmlformats.org/officeDocument/2006/relationships" id="259" r:id="Rc8e6d9e452c64c47"/>
    <p:sldId xmlns:r="http://schemas.openxmlformats.org/officeDocument/2006/relationships" id="260" r:id="R19623985a274459d"/>
    <p:sldId xmlns:r="http://schemas.openxmlformats.org/officeDocument/2006/relationships" id="261" r:id="R0d87c9109b9141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475a3e59144a21" /><Relationship Type="http://schemas.openxmlformats.org/officeDocument/2006/relationships/slide" Target="/ppt/slides/slide1.xml" Id="R42dab02976a84596" /><Relationship Type="http://schemas.openxmlformats.org/officeDocument/2006/relationships/slide" Target="/ppt/slides/slide2.xml" Id="R9aaac9d939c84b4f" /><Relationship Type="http://schemas.openxmlformats.org/officeDocument/2006/relationships/slide" Target="/ppt/slides/slide3.xml" Id="R4dfa2bad9e044ac5" /><Relationship Type="http://schemas.openxmlformats.org/officeDocument/2006/relationships/slide" Target="/ppt/slides/slide4.xml" Id="Rc8e6d9e452c64c47" /><Relationship Type="http://schemas.openxmlformats.org/officeDocument/2006/relationships/slide" Target="/ppt/slides/slide5.xml" Id="R19623985a274459d" /><Relationship Type="http://schemas.openxmlformats.org/officeDocument/2006/relationships/slide" Target="/ppt/slides/slide6.xml" Id="R0d87c9109b9141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3ecb78f83c48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2fa9ac89f43b9" /><Relationship Type="http://schemas.openxmlformats.org/officeDocument/2006/relationships/theme" Target="/ppt/slideMasters/theme/theme1.xml" Id="Rd351e4433e9843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f2fa9ac89f43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928a5861746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4ab5424e948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750ef2e5441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e90beb70d49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567d5d82543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30824fe954e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STJØRDAL GARTNERI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STJØRDAL GARTNERI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STJØRDAL GARTNERI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STJØRDAL GARTNERI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STJØRDAL GARTNERI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STJØRDAL GARTNERI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VIKEN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STJØRDAL GARTNERI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981 686 586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STJØRDAL GARTNERI AS</a:t>
            </a:r>
          </a:p>
        </p:txBody>
      </p:sp>
    </p:spTree>
  </p:cSld>
  <p:clrMapOvr>
    <a:masterClrMapping xmlns:a="http://schemas.openxmlformats.org/drawingml/2006/main"/>
  </p:clrMapOvr>
</p:sld>
</file>