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4232510124b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12d63e05e348e6"/>
  </p:sldMasterIdLst>
  <p:sldIdLst>
    <p:sldId xmlns:r="http://schemas.openxmlformats.org/officeDocument/2006/relationships" id="256" r:id="R30a92ba3f11e4e16"/>
    <p:sldId xmlns:r="http://schemas.openxmlformats.org/officeDocument/2006/relationships" id="257" r:id="R3bd4b1a5d2054a16"/>
    <p:sldId xmlns:r="http://schemas.openxmlformats.org/officeDocument/2006/relationships" id="258" r:id="Rf9b42d39a8244017"/>
    <p:sldId xmlns:r="http://schemas.openxmlformats.org/officeDocument/2006/relationships" id="259" r:id="Rdb336d6e1f1846c0"/>
    <p:sldId xmlns:r="http://schemas.openxmlformats.org/officeDocument/2006/relationships" id="260" r:id="Rd7e6f023fa29462f"/>
    <p:sldId xmlns:r="http://schemas.openxmlformats.org/officeDocument/2006/relationships" id="261" r:id="R9a3bb805f0d14e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2d63e05e348e6" /><Relationship Type="http://schemas.openxmlformats.org/officeDocument/2006/relationships/slide" Target="/ppt/slides/slide1.xml" Id="R30a92ba3f11e4e16" /><Relationship Type="http://schemas.openxmlformats.org/officeDocument/2006/relationships/slide" Target="/ppt/slides/slide2.xml" Id="R3bd4b1a5d2054a16" /><Relationship Type="http://schemas.openxmlformats.org/officeDocument/2006/relationships/slide" Target="/ppt/slides/slide3.xml" Id="Rf9b42d39a8244017" /><Relationship Type="http://schemas.openxmlformats.org/officeDocument/2006/relationships/slide" Target="/ppt/slides/slide4.xml" Id="Rdb336d6e1f1846c0" /><Relationship Type="http://schemas.openxmlformats.org/officeDocument/2006/relationships/slide" Target="/ppt/slides/slide5.xml" Id="Rd7e6f023fa29462f" /><Relationship Type="http://schemas.openxmlformats.org/officeDocument/2006/relationships/slide" Target="/ppt/slides/slide6.xml" Id="R9a3bb805f0d14e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afee549ff42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1920a46e643a8" /><Relationship Type="http://schemas.openxmlformats.org/officeDocument/2006/relationships/theme" Target="/ppt/slideMasters/theme/theme1.xml" Id="Rafe2ab6f6b9a41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1920a46e6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dcf9705b545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443f0b6c547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f81f2d1ed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e2666c74b42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c42986a38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983658f94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SMARTCART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SMARTCART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SMARTCART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SMARTCART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SMARTCART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SMARTCART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981 688 708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SMARTCART AS</a:t>
            </a:r>
          </a:p>
        </p:txBody>
      </p:sp>
    </p:spTree>
  </p:cSld>
  <p:clrMapOvr>
    <a:masterClrMapping xmlns:a="http://schemas.openxmlformats.org/drawingml/2006/main"/>
  </p:clrMapOvr>
</p:sld>
</file>