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f2dfd1b0ef44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466e609fff4b54"/>
  </p:sldMasterIdLst>
  <p:sldIdLst>
    <p:sldId xmlns:r="http://schemas.openxmlformats.org/officeDocument/2006/relationships" id="256" r:id="Ra78438e66c264371"/>
    <p:sldId xmlns:r="http://schemas.openxmlformats.org/officeDocument/2006/relationships" id="257" r:id="R4eab35130569439f"/>
    <p:sldId xmlns:r="http://schemas.openxmlformats.org/officeDocument/2006/relationships" id="258" r:id="Rab052935ef98433d"/>
    <p:sldId xmlns:r="http://schemas.openxmlformats.org/officeDocument/2006/relationships" id="259" r:id="R4def6429a26f43b1"/>
    <p:sldId xmlns:r="http://schemas.openxmlformats.org/officeDocument/2006/relationships" id="260" r:id="Rc37ce72cfef44e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66e609fff4b54" /><Relationship Type="http://schemas.openxmlformats.org/officeDocument/2006/relationships/slide" Target="/ppt/slides/slide1.xml" Id="Ra78438e66c264371" /><Relationship Type="http://schemas.openxmlformats.org/officeDocument/2006/relationships/slide" Target="/ppt/slides/slide2.xml" Id="R4eab35130569439f" /><Relationship Type="http://schemas.openxmlformats.org/officeDocument/2006/relationships/slide" Target="/ppt/slides/slide3.xml" Id="Rab052935ef98433d" /><Relationship Type="http://schemas.openxmlformats.org/officeDocument/2006/relationships/slide" Target="/ppt/slides/slide4.xml" Id="R4def6429a26f43b1" /><Relationship Type="http://schemas.openxmlformats.org/officeDocument/2006/relationships/slide" Target="/ppt/slides/slide5.xml" Id="Rc37ce72cfef44e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b3f114b3445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225b5dd534ee1" /><Relationship Type="http://schemas.openxmlformats.org/officeDocument/2006/relationships/theme" Target="/ppt/slideMasters/theme/theme1.xml" Id="R3084a8b7aefa42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4225b5dd534e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362537a5d47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8e94ca55e41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43601894c42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821166d2e4c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88d25642048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SMB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SMB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SMB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SMB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SMB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SMB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981 705 637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SMB</a:t>
            </a:r>
          </a:p>
        </p:txBody>
      </p:sp>
    </p:spTree>
  </p:cSld>
  <p:clrMapOvr>
    <a:masterClrMapping xmlns:a="http://schemas.openxmlformats.org/drawingml/2006/main"/>
  </p:clrMapOvr>
</p:sld>
</file>