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965c2adb34c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196de02b04d47"/>
  </p:sldMasterIdLst>
  <p:sldIdLst>
    <p:sldId xmlns:r="http://schemas.openxmlformats.org/officeDocument/2006/relationships" id="256" r:id="R3f7feb5f53924ec9"/>
    <p:sldId xmlns:r="http://schemas.openxmlformats.org/officeDocument/2006/relationships" id="257" r:id="R2ac1c82d37834dcf"/>
    <p:sldId xmlns:r="http://schemas.openxmlformats.org/officeDocument/2006/relationships" id="258" r:id="R9f57037f5c0b4e2e"/>
    <p:sldId xmlns:r="http://schemas.openxmlformats.org/officeDocument/2006/relationships" id="259" r:id="R4d60f9451c90426a"/>
    <p:sldId xmlns:r="http://schemas.openxmlformats.org/officeDocument/2006/relationships" id="260" r:id="Rd4bac67888b9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196de02b04d47" /><Relationship Type="http://schemas.openxmlformats.org/officeDocument/2006/relationships/slide" Target="/ppt/slides/slide1.xml" Id="R3f7feb5f53924ec9" /><Relationship Type="http://schemas.openxmlformats.org/officeDocument/2006/relationships/slide" Target="/ppt/slides/slide2.xml" Id="R2ac1c82d37834dcf" /><Relationship Type="http://schemas.openxmlformats.org/officeDocument/2006/relationships/slide" Target="/ppt/slides/slide3.xml" Id="R9f57037f5c0b4e2e" /><Relationship Type="http://schemas.openxmlformats.org/officeDocument/2006/relationships/slide" Target="/ppt/slides/slide4.xml" Id="R4d60f9451c90426a" /><Relationship Type="http://schemas.openxmlformats.org/officeDocument/2006/relationships/slide" Target="/ppt/slides/slide5.xml" Id="Rd4bac67888b9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89cc367df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de53f4adf4d22" /><Relationship Type="http://schemas.openxmlformats.org/officeDocument/2006/relationships/theme" Target="/ppt/slideMasters/theme/theme1.xml" Id="R0e56fef3d0bb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de53f4adf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2d61d121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ee3b30d5b49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5577e0754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cf15254140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c46ca5491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SILHUETT FRISØR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SILHUETT FRISØR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SILHUETT FRISØR ANS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SILHUETT FRISØR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SILHUETT FRISØR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SILHUETT FRISØR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Frolandssenteret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981 711 939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SILHUETT FRISØR ANS</a:t>
            </a:r>
          </a:p>
        </p:txBody>
      </p:sp>
    </p:spTree>
  </p:cSld>
  <p:clrMapOvr>
    <a:masterClrMapping xmlns:a="http://schemas.openxmlformats.org/drawingml/2006/main"/>
  </p:clrMapOvr>
</p:sld>
</file>