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82f10499584a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dc19364c7341bb"/>
  </p:sldMasterIdLst>
  <p:sldIdLst>
    <p:sldId xmlns:r="http://schemas.openxmlformats.org/officeDocument/2006/relationships" id="256" r:id="R0df2ef9f6d7545b0"/>
    <p:sldId xmlns:r="http://schemas.openxmlformats.org/officeDocument/2006/relationships" id="257" r:id="Rd70c2d47143c4027"/>
    <p:sldId xmlns:r="http://schemas.openxmlformats.org/officeDocument/2006/relationships" id="258" r:id="Rfcd4e76ac4f349cc"/>
    <p:sldId xmlns:r="http://schemas.openxmlformats.org/officeDocument/2006/relationships" id="259" r:id="Rfbdb496623324a6d"/>
    <p:sldId xmlns:r="http://schemas.openxmlformats.org/officeDocument/2006/relationships" id="260" r:id="R3583ce7fa3ae43db"/>
    <p:sldId xmlns:r="http://schemas.openxmlformats.org/officeDocument/2006/relationships" id="261" r:id="Rd471eee4cabc42a9"/>
    <p:sldId xmlns:r="http://schemas.openxmlformats.org/officeDocument/2006/relationships" id="262" r:id="Rc6a09ff20b5c40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dc19364c7341bb" /><Relationship Type="http://schemas.openxmlformats.org/officeDocument/2006/relationships/slide" Target="/ppt/slides/slide1.xml" Id="R0df2ef9f6d7545b0" /><Relationship Type="http://schemas.openxmlformats.org/officeDocument/2006/relationships/slide" Target="/ppt/slides/slide2.xml" Id="Rd70c2d47143c4027" /><Relationship Type="http://schemas.openxmlformats.org/officeDocument/2006/relationships/slide" Target="/ppt/slides/slide3.xml" Id="Rfcd4e76ac4f349cc" /><Relationship Type="http://schemas.openxmlformats.org/officeDocument/2006/relationships/slide" Target="/ppt/slides/slide4.xml" Id="Rfbdb496623324a6d" /><Relationship Type="http://schemas.openxmlformats.org/officeDocument/2006/relationships/slide" Target="/ppt/slides/slide5.xml" Id="R3583ce7fa3ae43db" /><Relationship Type="http://schemas.openxmlformats.org/officeDocument/2006/relationships/slide" Target="/ppt/slides/slide6.xml" Id="Rd471eee4cabc42a9" /><Relationship Type="http://schemas.openxmlformats.org/officeDocument/2006/relationships/slide" Target="/ppt/slides/slide7.xml" Id="Rc6a09ff20b5c40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cb8789776541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c20ff47a3644f7" /><Relationship Type="http://schemas.openxmlformats.org/officeDocument/2006/relationships/theme" Target="/ppt/slideMasters/theme/theme1.xml" Id="R76236ddd611341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c20ff47a3644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785b8f4ec749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c00d7496594a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cf71e569fc45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2daf4475049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305466e76449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db367d58c840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6ec22082184b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LEGEKONTORET INGE NESSIØY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LEGEKONTORET INGE NESSIØY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LEGEKONTORET INGE NESSIØY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LEGEKONTORET INGE NESSIØY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LEGEKONTORET INGE NESSIØY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LEGEKONTORET INGE NESSIØY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4 313 041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661 263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4 909 680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LEGEKONTORET INGE NESSIØY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NESSI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LEGEKONTORET INGE NESSIØY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Manesjen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2050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post@legekontoret.no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981 887 751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LEGEKONTORET INGE NESSIØY AS</a:t>
            </a:r>
          </a:p>
        </p:txBody>
      </p:sp>
    </p:spTree>
  </p:cSld>
  <p:clrMapOvr>
    <a:masterClrMapping xmlns:a="http://schemas.openxmlformats.org/drawingml/2006/main"/>
  </p:clrMapOvr>
</p:sld>
</file>