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0b70798a7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77724e2724fe7"/>
  </p:sldMasterIdLst>
  <p:sldIdLst>
    <p:sldId xmlns:r="http://schemas.openxmlformats.org/officeDocument/2006/relationships" id="256" r:id="Rbe54577330a344ff"/>
    <p:sldId xmlns:r="http://schemas.openxmlformats.org/officeDocument/2006/relationships" id="257" r:id="R430a5e906b4644e2"/>
    <p:sldId xmlns:r="http://schemas.openxmlformats.org/officeDocument/2006/relationships" id="258" r:id="Re745c935cb46461e"/>
    <p:sldId xmlns:r="http://schemas.openxmlformats.org/officeDocument/2006/relationships" id="259" r:id="R29e6223378f442a6"/>
    <p:sldId xmlns:r="http://schemas.openxmlformats.org/officeDocument/2006/relationships" id="260" r:id="R1b5a1b2398504d68"/>
    <p:sldId xmlns:r="http://schemas.openxmlformats.org/officeDocument/2006/relationships" id="261" r:id="Rec09280b41814744"/>
    <p:sldId xmlns:r="http://schemas.openxmlformats.org/officeDocument/2006/relationships" id="262" r:id="R6c8c69b7c8b2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77724e2724fe7" /><Relationship Type="http://schemas.openxmlformats.org/officeDocument/2006/relationships/slide" Target="/ppt/slides/slide1.xml" Id="Rbe54577330a344ff" /><Relationship Type="http://schemas.openxmlformats.org/officeDocument/2006/relationships/slide" Target="/ppt/slides/slide2.xml" Id="R430a5e906b4644e2" /><Relationship Type="http://schemas.openxmlformats.org/officeDocument/2006/relationships/slide" Target="/ppt/slides/slide3.xml" Id="Re745c935cb46461e" /><Relationship Type="http://schemas.openxmlformats.org/officeDocument/2006/relationships/slide" Target="/ppt/slides/slide4.xml" Id="R29e6223378f442a6" /><Relationship Type="http://schemas.openxmlformats.org/officeDocument/2006/relationships/slide" Target="/ppt/slides/slide5.xml" Id="R1b5a1b2398504d68" /><Relationship Type="http://schemas.openxmlformats.org/officeDocument/2006/relationships/slide" Target="/ppt/slides/slide6.xml" Id="Rec09280b41814744" /><Relationship Type="http://schemas.openxmlformats.org/officeDocument/2006/relationships/slide" Target="/ppt/slides/slide7.xml" Id="R6c8c69b7c8b2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f42fd6466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9a19cf2a4dc5" /><Relationship Type="http://schemas.openxmlformats.org/officeDocument/2006/relationships/theme" Target="/ppt/slideMasters/theme/theme1.xml" Id="Rf879efa2c3b8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09a19cf2a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43939172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7456fc3f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08dd6208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7df834db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10934527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b9414a44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1a8737ef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HEEN EIENDOM AS ble etablert [år] og holder til i Hallingby.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15 907 104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ALEXANDER HEEN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ALEXANDER HEEN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Somdalsgata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3525 Hallingby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