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ef391f0e5449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c135998ae74d1f"/>
  </p:sldMasterIdLst>
  <p:sldIdLst>
    <p:sldId xmlns:r="http://schemas.openxmlformats.org/officeDocument/2006/relationships" id="256" r:id="R4bc68afb7f8942f8"/>
    <p:sldId xmlns:r="http://schemas.openxmlformats.org/officeDocument/2006/relationships" id="257" r:id="Ra8073bf130fb494c"/>
    <p:sldId xmlns:r="http://schemas.openxmlformats.org/officeDocument/2006/relationships" id="258" r:id="R8460792eb2df436c"/>
    <p:sldId xmlns:r="http://schemas.openxmlformats.org/officeDocument/2006/relationships" id="259" r:id="Re89148e39c614ebd"/>
    <p:sldId xmlns:r="http://schemas.openxmlformats.org/officeDocument/2006/relationships" id="260" r:id="R6bf43cae903e4d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c135998ae74d1f" /><Relationship Type="http://schemas.openxmlformats.org/officeDocument/2006/relationships/slide" Target="/ppt/slides/slide1.xml" Id="R4bc68afb7f8942f8" /><Relationship Type="http://schemas.openxmlformats.org/officeDocument/2006/relationships/slide" Target="/ppt/slides/slide2.xml" Id="Ra8073bf130fb494c" /><Relationship Type="http://schemas.openxmlformats.org/officeDocument/2006/relationships/slide" Target="/ppt/slides/slide3.xml" Id="R8460792eb2df436c" /><Relationship Type="http://schemas.openxmlformats.org/officeDocument/2006/relationships/slide" Target="/ppt/slides/slide4.xml" Id="Re89148e39c614ebd" /><Relationship Type="http://schemas.openxmlformats.org/officeDocument/2006/relationships/slide" Target="/ppt/slides/slide5.xml" Id="R6bf43cae903e4d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4a45a7694649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ae994f0e74d4b" /><Relationship Type="http://schemas.openxmlformats.org/officeDocument/2006/relationships/theme" Target="/ppt/slideMasters/theme/theme1.xml" Id="Rf49e5ac8982f4c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4ae994f0e74d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94216f5164b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127a32db0341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fe5bd105c41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0d6be6f094f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e59faf1d449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GEIR HAUGRUD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HAUGRUD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HAUGRUD ble etablert [år] og holder til i Grimsbu.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HAUGRUD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HAUGRUD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HAUGRUD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Folldalsvegen 4873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2582 Grimsbu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17 82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981 908 473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HAUGRUD</a:t>
            </a:r>
          </a:p>
        </p:txBody>
      </p:sp>
    </p:spTree>
  </p:cSld>
  <p:clrMapOvr>
    <a:masterClrMapping xmlns:a="http://schemas.openxmlformats.org/drawingml/2006/main"/>
  </p:clrMapOvr>
</p:sld>
</file>