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fc319b873644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8131b7cedc47e1"/>
  </p:sldMasterIdLst>
  <p:sldIdLst>
    <p:sldId xmlns:r="http://schemas.openxmlformats.org/officeDocument/2006/relationships" id="256" r:id="Rd9b5e31936014712"/>
    <p:sldId xmlns:r="http://schemas.openxmlformats.org/officeDocument/2006/relationships" id="257" r:id="R9669e0956c2d4009"/>
    <p:sldId xmlns:r="http://schemas.openxmlformats.org/officeDocument/2006/relationships" id="258" r:id="R9540afc5af3d4a39"/>
    <p:sldId xmlns:r="http://schemas.openxmlformats.org/officeDocument/2006/relationships" id="259" r:id="R4f8eb30c7f374f7f"/>
    <p:sldId xmlns:r="http://schemas.openxmlformats.org/officeDocument/2006/relationships" id="260" r:id="R9488b409c3364897"/>
    <p:sldId xmlns:r="http://schemas.openxmlformats.org/officeDocument/2006/relationships" id="261" r:id="R6bfc4387c22d44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8131b7cedc47e1" /><Relationship Type="http://schemas.openxmlformats.org/officeDocument/2006/relationships/slide" Target="/ppt/slides/slide1.xml" Id="Rd9b5e31936014712" /><Relationship Type="http://schemas.openxmlformats.org/officeDocument/2006/relationships/slide" Target="/ppt/slides/slide2.xml" Id="R9669e0956c2d4009" /><Relationship Type="http://schemas.openxmlformats.org/officeDocument/2006/relationships/slide" Target="/ppt/slides/slide3.xml" Id="R9540afc5af3d4a39" /><Relationship Type="http://schemas.openxmlformats.org/officeDocument/2006/relationships/slide" Target="/ppt/slides/slide4.xml" Id="R4f8eb30c7f374f7f" /><Relationship Type="http://schemas.openxmlformats.org/officeDocument/2006/relationships/slide" Target="/ppt/slides/slide5.xml" Id="R9488b409c3364897" /><Relationship Type="http://schemas.openxmlformats.org/officeDocument/2006/relationships/slide" Target="/ppt/slides/slide6.xml" Id="R6bfc4387c22d44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ae4444633744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e8440607f4b01" /><Relationship Type="http://schemas.openxmlformats.org/officeDocument/2006/relationships/theme" Target="/ppt/slideMasters/theme/theme1.xml" Id="R67c572f837ab44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4e8440607f4b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e02d5c0534d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be9324ce14f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b50cb4aa74c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e3613b7d74d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5fe0831544a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f198816cb4a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TELECOM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981 908 600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