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46f2902c7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e0a80c15d425b"/>
  </p:sldMasterIdLst>
  <p:sldIdLst>
    <p:sldId xmlns:r="http://schemas.openxmlformats.org/officeDocument/2006/relationships" id="256" r:id="Rcc00ee5dd8ed496b"/>
    <p:sldId xmlns:r="http://schemas.openxmlformats.org/officeDocument/2006/relationships" id="257" r:id="R8d78b9295bc74cf3"/>
    <p:sldId xmlns:r="http://schemas.openxmlformats.org/officeDocument/2006/relationships" id="258" r:id="R0565b4382f3b43f2"/>
    <p:sldId xmlns:r="http://schemas.openxmlformats.org/officeDocument/2006/relationships" id="259" r:id="Rb29d994f71204164"/>
    <p:sldId xmlns:r="http://schemas.openxmlformats.org/officeDocument/2006/relationships" id="260" r:id="R7f364cb5375f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e0a80c15d425b" /><Relationship Type="http://schemas.openxmlformats.org/officeDocument/2006/relationships/slide" Target="/ppt/slides/slide1.xml" Id="Rcc00ee5dd8ed496b" /><Relationship Type="http://schemas.openxmlformats.org/officeDocument/2006/relationships/slide" Target="/ppt/slides/slide2.xml" Id="R8d78b9295bc74cf3" /><Relationship Type="http://schemas.openxmlformats.org/officeDocument/2006/relationships/slide" Target="/ppt/slides/slide3.xml" Id="R0565b4382f3b43f2" /><Relationship Type="http://schemas.openxmlformats.org/officeDocument/2006/relationships/slide" Target="/ppt/slides/slide4.xml" Id="Rb29d994f71204164" /><Relationship Type="http://schemas.openxmlformats.org/officeDocument/2006/relationships/slide" Target="/ppt/slides/slide5.xml" Id="R7f364cb5375f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d40dcf73a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313ed473f4776" /><Relationship Type="http://schemas.openxmlformats.org/officeDocument/2006/relationships/theme" Target="/ppt/slideMasters/theme/theme1.xml" Id="R05a7685dfb91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313ed473f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e18b79a40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d3589ea9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01b07f11540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20082fdf4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ccf777f0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TELECOM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TELECOM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TELECOM</a:t>
            </a:r>
          </a:p>
        </p:txBody>
      </p:sp>
    </p:spTree>
  </p:cSld>
  <p:clrMapOvr>
    <a:masterClrMapping xmlns:a="http://schemas.openxmlformats.org/drawingml/2006/main"/>
  </p:clrMapOvr>
</p:sld>
</file>