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31973ec5ef4a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1afae11994404c"/>
  </p:sldMasterIdLst>
  <p:sldIdLst>
    <p:sldId xmlns:r="http://schemas.openxmlformats.org/officeDocument/2006/relationships" id="256" r:id="R246f7810fa79452e"/>
    <p:sldId xmlns:r="http://schemas.openxmlformats.org/officeDocument/2006/relationships" id="257" r:id="Rdb5b806583fc4180"/>
    <p:sldId xmlns:r="http://schemas.openxmlformats.org/officeDocument/2006/relationships" id="258" r:id="R9d522aac3351477d"/>
    <p:sldId xmlns:r="http://schemas.openxmlformats.org/officeDocument/2006/relationships" id="259" r:id="Rfabe05555fb14f14"/>
    <p:sldId xmlns:r="http://schemas.openxmlformats.org/officeDocument/2006/relationships" id="260" r:id="Rdfe336ac6339494d"/>
    <p:sldId xmlns:r="http://schemas.openxmlformats.org/officeDocument/2006/relationships" id="261" r:id="Rebf8fafac89a46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1afae11994404c" /><Relationship Type="http://schemas.openxmlformats.org/officeDocument/2006/relationships/slide" Target="/ppt/slides/slide1.xml" Id="R246f7810fa79452e" /><Relationship Type="http://schemas.openxmlformats.org/officeDocument/2006/relationships/slide" Target="/ppt/slides/slide2.xml" Id="Rdb5b806583fc4180" /><Relationship Type="http://schemas.openxmlformats.org/officeDocument/2006/relationships/slide" Target="/ppt/slides/slide3.xml" Id="R9d522aac3351477d" /><Relationship Type="http://schemas.openxmlformats.org/officeDocument/2006/relationships/slide" Target="/ppt/slides/slide4.xml" Id="Rfabe05555fb14f14" /><Relationship Type="http://schemas.openxmlformats.org/officeDocument/2006/relationships/slide" Target="/ppt/slides/slide5.xml" Id="Rdfe336ac6339494d" /><Relationship Type="http://schemas.openxmlformats.org/officeDocument/2006/relationships/slide" Target="/ppt/slides/slide6.xml" Id="Rebf8fafac89a46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9c311e90ec4e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aff017eada4858" /><Relationship Type="http://schemas.openxmlformats.org/officeDocument/2006/relationships/theme" Target="/ppt/slideMasters/theme/theme1.xml" Id="R8319cba3fce54a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aff017eada48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625317ab7a4f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f49d9d85914b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4fab018b7443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fb5312cd3d4f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ee1a6559bb41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434269d39c43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HAMAR BILUTLEIE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Stangevegen 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2321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51 87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981 912 136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 BILUTLEIE AS</a:t>
            </a:r>
          </a:p>
        </p:txBody>
      </p:sp>
    </p:spTree>
  </p:cSld>
  <p:clrMapOvr>
    <a:masterClrMapping xmlns:a="http://schemas.openxmlformats.org/drawingml/2006/main"/>
  </p:clrMapOvr>
</p:sld>
</file>