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d08fda050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312ab321a468b"/>
  </p:sldMasterIdLst>
  <p:sldIdLst>
    <p:sldId xmlns:r="http://schemas.openxmlformats.org/officeDocument/2006/relationships" id="256" r:id="R39a748d79d2e407e"/>
    <p:sldId xmlns:r="http://schemas.openxmlformats.org/officeDocument/2006/relationships" id="257" r:id="Rc16e03adb5b54d84"/>
    <p:sldId xmlns:r="http://schemas.openxmlformats.org/officeDocument/2006/relationships" id="258" r:id="R0a6f0ac8c639496b"/>
    <p:sldId xmlns:r="http://schemas.openxmlformats.org/officeDocument/2006/relationships" id="259" r:id="R9daa99bcf6c1462f"/>
    <p:sldId xmlns:r="http://schemas.openxmlformats.org/officeDocument/2006/relationships" id="260" r:id="Reffba9fcf3aa408b"/>
    <p:sldId xmlns:r="http://schemas.openxmlformats.org/officeDocument/2006/relationships" id="261" r:id="Rfac1c88ab51e40de"/>
    <p:sldId xmlns:r="http://schemas.openxmlformats.org/officeDocument/2006/relationships" id="262" r:id="Rb82214369412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312ab321a468b" /><Relationship Type="http://schemas.openxmlformats.org/officeDocument/2006/relationships/slide" Target="/ppt/slides/slide1.xml" Id="R39a748d79d2e407e" /><Relationship Type="http://schemas.openxmlformats.org/officeDocument/2006/relationships/slide" Target="/ppt/slides/slide2.xml" Id="Rc16e03adb5b54d84" /><Relationship Type="http://schemas.openxmlformats.org/officeDocument/2006/relationships/slide" Target="/ppt/slides/slide3.xml" Id="R0a6f0ac8c639496b" /><Relationship Type="http://schemas.openxmlformats.org/officeDocument/2006/relationships/slide" Target="/ppt/slides/slide4.xml" Id="R9daa99bcf6c1462f" /><Relationship Type="http://schemas.openxmlformats.org/officeDocument/2006/relationships/slide" Target="/ppt/slides/slide5.xml" Id="Reffba9fcf3aa408b" /><Relationship Type="http://schemas.openxmlformats.org/officeDocument/2006/relationships/slide" Target="/ppt/slides/slide6.xml" Id="Rfac1c88ab51e40de" /><Relationship Type="http://schemas.openxmlformats.org/officeDocument/2006/relationships/slide" Target="/ppt/slides/slide7.xml" Id="Rb82214369412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a145a613a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b0da87c6419e" /><Relationship Type="http://schemas.openxmlformats.org/officeDocument/2006/relationships/theme" Target="/ppt/slideMasters/theme/theme1.xml" Id="Raf92e56a376f4d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7b0da87c6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eaa88c5a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545a4a89a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f608048e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70f0dc35944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b43a6d7945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ddd7acc24b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340a0c35f4a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 BILUTLEIE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63 271 093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5 177 013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33 396 092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164 901 916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HØISTAD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981 912 136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 BILUTLEIE AS</a:t>
            </a:r>
          </a:p>
        </p:txBody>
      </p:sp>
    </p:spTree>
  </p:cSld>
  <p:clrMapOvr>
    <a:masterClrMapping xmlns:a="http://schemas.openxmlformats.org/drawingml/2006/main"/>
  </p:clrMapOvr>
</p:sld>
</file>