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ddf8439db140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268d23b3c24b50"/>
  </p:sldMasterIdLst>
  <p:sldIdLst>
    <p:sldId xmlns:r="http://schemas.openxmlformats.org/officeDocument/2006/relationships" id="256" r:id="R9f61735b1a594f47"/>
    <p:sldId xmlns:r="http://schemas.openxmlformats.org/officeDocument/2006/relationships" id="257" r:id="R12aab69f9f124668"/>
    <p:sldId xmlns:r="http://schemas.openxmlformats.org/officeDocument/2006/relationships" id="258" r:id="R9b32e529db1e43aa"/>
    <p:sldId xmlns:r="http://schemas.openxmlformats.org/officeDocument/2006/relationships" id="259" r:id="R208d34e0307a4f62"/>
    <p:sldId xmlns:r="http://schemas.openxmlformats.org/officeDocument/2006/relationships" id="260" r:id="R9f378b8f3b0f4a62"/>
    <p:sldId xmlns:r="http://schemas.openxmlformats.org/officeDocument/2006/relationships" id="261" r:id="Rcc3a751317fc42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68d23b3c24b50" /><Relationship Type="http://schemas.openxmlformats.org/officeDocument/2006/relationships/slide" Target="/ppt/slides/slide1.xml" Id="R9f61735b1a594f47" /><Relationship Type="http://schemas.openxmlformats.org/officeDocument/2006/relationships/slide" Target="/ppt/slides/slide2.xml" Id="R12aab69f9f124668" /><Relationship Type="http://schemas.openxmlformats.org/officeDocument/2006/relationships/slide" Target="/ppt/slides/slide3.xml" Id="R9b32e529db1e43aa" /><Relationship Type="http://schemas.openxmlformats.org/officeDocument/2006/relationships/slide" Target="/ppt/slides/slide4.xml" Id="R208d34e0307a4f62" /><Relationship Type="http://schemas.openxmlformats.org/officeDocument/2006/relationships/slide" Target="/ppt/slides/slide5.xml" Id="R9f378b8f3b0f4a62" /><Relationship Type="http://schemas.openxmlformats.org/officeDocument/2006/relationships/slide" Target="/ppt/slides/slide6.xml" Id="Rcc3a751317fc42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4f3374cac4a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961d05b7d4d00" /><Relationship Type="http://schemas.openxmlformats.org/officeDocument/2006/relationships/theme" Target="/ppt/slideMasters/theme/theme1.xml" Id="R4be105478c83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0961d05b7d4d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ae2510ecf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2ece54c9e44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16babb949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c57621273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1933f201c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3f30940af49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CEGAL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CEGAL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YDSTEBØ MANAGEMENT CONSULTING AS  –  21,9 %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TORGERSEN SVEIN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GARNENG FRANK ROBERT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 HEIDI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JOHN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RAGE SVEINUNG  –  8,7 %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981 912 349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CEGAL AS</a:t>
            </a:r>
          </a:p>
        </p:txBody>
      </p:sp>
    </p:spTree>
  </p:cSld>
  <p:clrMapOvr>
    <a:masterClrMapping xmlns:a="http://schemas.openxmlformats.org/drawingml/2006/main"/>
  </p:clrMapOvr>
</p:sld>
</file>