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a3184e3a2744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1f0ae9df6c4e27"/>
  </p:sldMasterIdLst>
  <p:sldIdLst>
    <p:sldId xmlns:r="http://schemas.openxmlformats.org/officeDocument/2006/relationships" id="256" r:id="Rd9ab950d531a447c"/>
    <p:sldId xmlns:r="http://schemas.openxmlformats.org/officeDocument/2006/relationships" id="257" r:id="Ra9f953efc6ac452d"/>
    <p:sldId xmlns:r="http://schemas.openxmlformats.org/officeDocument/2006/relationships" id="258" r:id="Re432f9b693864e6a"/>
    <p:sldId xmlns:r="http://schemas.openxmlformats.org/officeDocument/2006/relationships" id="259" r:id="R2b84fc2fdd9f4a43"/>
    <p:sldId xmlns:r="http://schemas.openxmlformats.org/officeDocument/2006/relationships" id="260" r:id="Re45ed12b228d4fef"/>
    <p:sldId xmlns:r="http://schemas.openxmlformats.org/officeDocument/2006/relationships" id="261" r:id="Re9104fd8c7334b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1f0ae9df6c4e27" /><Relationship Type="http://schemas.openxmlformats.org/officeDocument/2006/relationships/slide" Target="/ppt/slides/slide1.xml" Id="Rd9ab950d531a447c" /><Relationship Type="http://schemas.openxmlformats.org/officeDocument/2006/relationships/slide" Target="/ppt/slides/slide2.xml" Id="Ra9f953efc6ac452d" /><Relationship Type="http://schemas.openxmlformats.org/officeDocument/2006/relationships/slide" Target="/ppt/slides/slide3.xml" Id="Re432f9b693864e6a" /><Relationship Type="http://schemas.openxmlformats.org/officeDocument/2006/relationships/slide" Target="/ppt/slides/slide4.xml" Id="R2b84fc2fdd9f4a43" /><Relationship Type="http://schemas.openxmlformats.org/officeDocument/2006/relationships/slide" Target="/ppt/slides/slide5.xml" Id="Re45ed12b228d4fef" /><Relationship Type="http://schemas.openxmlformats.org/officeDocument/2006/relationships/slide" Target="/ppt/slides/slide6.xml" Id="Re9104fd8c7334b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00f2a1fa8e4c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e3c55c25a407a" /><Relationship Type="http://schemas.openxmlformats.org/officeDocument/2006/relationships/theme" Target="/ppt/slideMasters/theme/theme1.xml" Id="R02c8d41270204ad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1e3c55c25a40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8ac7c6353e4e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e35555e4c4c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c9dd36fc4346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6800dd9fa84e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8a3c6139bd47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13db2aeac448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TRUCKNOR ROGALAND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TRUCKNOR ROGALAND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TRUCKNOR ROGALAND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TRUCKNOR ROGALAND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TRUCKNOR ROGALAND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TRUCKNOR ROGALAND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TRUCKNOR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TRUCKNOR ROGALAND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981 925 157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TRUCKNOR ROGALAND AS</a:t>
            </a:r>
          </a:p>
        </p:txBody>
      </p:sp>
    </p:spTree>
  </p:cSld>
  <p:clrMapOvr>
    <a:masterClrMapping xmlns:a="http://schemas.openxmlformats.org/drawingml/2006/main"/>
  </p:clrMapOvr>
</p:sld>
</file>