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530d0fe92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96751fbd644b6"/>
  </p:sldMasterIdLst>
  <p:sldIdLst>
    <p:sldId xmlns:r="http://schemas.openxmlformats.org/officeDocument/2006/relationships" id="256" r:id="R5a21ad3b76df4f66"/>
    <p:sldId xmlns:r="http://schemas.openxmlformats.org/officeDocument/2006/relationships" id="257" r:id="R7df4da3c6e8b4abb"/>
    <p:sldId xmlns:r="http://schemas.openxmlformats.org/officeDocument/2006/relationships" id="258" r:id="R6fda290113d44afc"/>
    <p:sldId xmlns:r="http://schemas.openxmlformats.org/officeDocument/2006/relationships" id="259" r:id="R5ec87897f2754318"/>
    <p:sldId xmlns:r="http://schemas.openxmlformats.org/officeDocument/2006/relationships" id="260" r:id="R91172940b2b547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96751fbd644b6" /><Relationship Type="http://schemas.openxmlformats.org/officeDocument/2006/relationships/slide" Target="/ppt/slides/slide1.xml" Id="R5a21ad3b76df4f66" /><Relationship Type="http://schemas.openxmlformats.org/officeDocument/2006/relationships/slide" Target="/ppt/slides/slide2.xml" Id="R7df4da3c6e8b4abb" /><Relationship Type="http://schemas.openxmlformats.org/officeDocument/2006/relationships/slide" Target="/ppt/slides/slide3.xml" Id="R6fda290113d44afc" /><Relationship Type="http://schemas.openxmlformats.org/officeDocument/2006/relationships/slide" Target="/ppt/slides/slide4.xml" Id="R5ec87897f2754318" /><Relationship Type="http://schemas.openxmlformats.org/officeDocument/2006/relationships/slide" Target="/ppt/slides/slide5.xml" Id="R91172940b2b547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75cc54ce1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e4424db0f40d8" /><Relationship Type="http://schemas.openxmlformats.org/officeDocument/2006/relationships/theme" Target="/ppt/slideMasters/theme/theme1.xml" Id="Rfadba25c70b242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e4424db0f40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ccafdea9a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86b06c776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b8320cc0d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5ecc40bf2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f9f15c3a43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BV BYGGETEKNIKK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 BYGGETEKNIKK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 BYGGETEKNIKK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981 935 608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 BYGGETEKNIKK AS</a:t>
            </a:r>
          </a:p>
        </p:txBody>
      </p:sp>
    </p:spTree>
  </p:cSld>
  <p:clrMapOvr>
    <a:masterClrMapping xmlns:a="http://schemas.openxmlformats.org/drawingml/2006/main"/>
  </p:clrMapOvr>
</p:sld>
</file>