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047ecf737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0214d105748b0"/>
  </p:sldMasterIdLst>
  <p:sldIdLst>
    <p:sldId xmlns:r="http://schemas.openxmlformats.org/officeDocument/2006/relationships" id="256" r:id="R5483a4c5af894f0f"/>
    <p:sldId xmlns:r="http://schemas.openxmlformats.org/officeDocument/2006/relationships" id="257" r:id="R9c3fae49daec41cb"/>
    <p:sldId xmlns:r="http://schemas.openxmlformats.org/officeDocument/2006/relationships" id="258" r:id="R9b484761aaaa4b07"/>
    <p:sldId xmlns:r="http://schemas.openxmlformats.org/officeDocument/2006/relationships" id="259" r:id="R9076628c91514788"/>
    <p:sldId xmlns:r="http://schemas.openxmlformats.org/officeDocument/2006/relationships" id="260" r:id="Ra5a7d4e3b9c540d9"/>
    <p:sldId xmlns:r="http://schemas.openxmlformats.org/officeDocument/2006/relationships" id="261" r:id="R5952dc4b7067441a"/>
    <p:sldId xmlns:r="http://schemas.openxmlformats.org/officeDocument/2006/relationships" id="262" r:id="R44ad9fce2e9d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0214d105748b0" /><Relationship Type="http://schemas.openxmlformats.org/officeDocument/2006/relationships/slide" Target="/ppt/slides/slide1.xml" Id="R5483a4c5af894f0f" /><Relationship Type="http://schemas.openxmlformats.org/officeDocument/2006/relationships/slide" Target="/ppt/slides/slide2.xml" Id="R9c3fae49daec41cb" /><Relationship Type="http://schemas.openxmlformats.org/officeDocument/2006/relationships/slide" Target="/ppt/slides/slide3.xml" Id="R9b484761aaaa4b07" /><Relationship Type="http://schemas.openxmlformats.org/officeDocument/2006/relationships/slide" Target="/ppt/slides/slide4.xml" Id="R9076628c91514788" /><Relationship Type="http://schemas.openxmlformats.org/officeDocument/2006/relationships/slide" Target="/ppt/slides/slide5.xml" Id="Ra5a7d4e3b9c540d9" /><Relationship Type="http://schemas.openxmlformats.org/officeDocument/2006/relationships/slide" Target="/ppt/slides/slide6.xml" Id="R5952dc4b7067441a" /><Relationship Type="http://schemas.openxmlformats.org/officeDocument/2006/relationships/slide" Target="/ppt/slides/slide7.xml" Id="R44ad9fce2e9d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9278c185a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ec8b092f4d34" /><Relationship Type="http://schemas.openxmlformats.org/officeDocument/2006/relationships/theme" Target="/ppt/slideMasters/theme/theme1.xml" Id="R4204ea2b2844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8ec8b092f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6f932b01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f860dbac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fafb8f8fe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91723d09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cc1a52d6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662e50a4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36ebb06e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6 346 213 000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7 912 087 000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