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a67944841346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a9d4e582074ec6"/>
  </p:sldMasterIdLst>
  <p:sldIdLst>
    <p:sldId xmlns:r="http://schemas.openxmlformats.org/officeDocument/2006/relationships" id="256" r:id="R1e45d4085b6045da"/>
    <p:sldId xmlns:r="http://schemas.openxmlformats.org/officeDocument/2006/relationships" id="257" r:id="R2deb8c5560d24cd6"/>
    <p:sldId xmlns:r="http://schemas.openxmlformats.org/officeDocument/2006/relationships" id="258" r:id="Rd5f223351c1949d6"/>
    <p:sldId xmlns:r="http://schemas.openxmlformats.org/officeDocument/2006/relationships" id="259" r:id="R90ef1934198a4526"/>
    <p:sldId xmlns:r="http://schemas.openxmlformats.org/officeDocument/2006/relationships" id="260" r:id="Rdff7edb47b7e4c3d"/>
    <p:sldId xmlns:r="http://schemas.openxmlformats.org/officeDocument/2006/relationships" id="261" r:id="R4bfd747be9fa4f5f"/>
    <p:sldId xmlns:r="http://schemas.openxmlformats.org/officeDocument/2006/relationships" id="262" r:id="R55224634f6c545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a9d4e582074ec6" /><Relationship Type="http://schemas.openxmlformats.org/officeDocument/2006/relationships/slide" Target="/ppt/slides/slide1.xml" Id="R1e45d4085b6045da" /><Relationship Type="http://schemas.openxmlformats.org/officeDocument/2006/relationships/slide" Target="/ppt/slides/slide2.xml" Id="R2deb8c5560d24cd6" /><Relationship Type="http://schemas.openxmlformats.org/officeDocument/2006/relationships/slide" Target="/ppt/slides/slide3.xml" Id="Rd5f223351c1949d6" /><Relationship Type="http://schemas.openxmlformats.org/officeDocument/2006/relationships/slide" Target="/ppt/slides/slide4.xml" Id="R90ef1934198a4526" /><Relationship Type="http://schemas.openxmlformats.org/officeDocument/2006/relationships/slide" Target="/ppt/slides/slide5.xml" Id="Rdff7edb47b7e4c3d" /><Relationship Type="http://schemas.openxmlformats.org/officeDocument/2006/relationships/slide" Target="/ppt/slides/slide6.xml" Id="R4bfd747be9fa4f5f" /><Relationship Type="http://schemas.openxmlformats.org/officeDocument/2006/relationships/slide" Target="/ppt/slides/slide7.xml" Id="R55224634f6c545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c5704ad30746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4368bbaaf4ceb" /><Relationship Type="http://schemas.openxmlformats.org/officeDocument/2006/relationships/theme" Target="/ppt/slideMasters/theme/theme1.xml" Id="R90a36bc7f7924c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44368bbaaf4c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4bf3342134b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88b034c0248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f88b7d17e4b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5539aeb6440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64b72a4fc4b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334acad4e4a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079d230d34b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XLEDGER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XLEDGER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XLEDGER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XLEDGER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XLEDGER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XLEDGER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266 016 000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68 571 000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94 535 000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199 590 000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311 023 000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XLEDGER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 SKAGEN INVEST AS  –  32,9 %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 ANETTE SKY  –  15,7 %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JARLE SKY  –  15,7 %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PINAR INVEST AS  –  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FORTUNO INVEST AS  –  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 SKAGEN INVEST AS  –  3,8 %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XLEDGER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Østensjøveien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981 937 619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XLEDGER GROUP AS</a:t>
            </a:r>
          </a:p>
        </p:txBody>
      </p:sp>
    </p:spTree>
  </p:cSld>
  <p:clrMapOvr>
    <a:masterClrMapping xmlns:a="http://schemas.openxmlformats.org/drawingml/2006/main"/>
  </p:clrMapOvr>
</p:sld>
</file>