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dbb017cb0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1b733d6764549"/>
  </p:sldMasterIdLst>
  <p:sldIdLst>
    <p:sldId xmlns:r="http://schemas.openxmlformats.org/officeDocument/2006/relationships" id="256" r:id="Rf4e9b748a2f64077"/>
    <p:sldId xmlns:r="http://schemas.openxmlformats.org/officeDocument/2006/relationships" id="257" r:id="R8d61deb64b954b95"/>
    <p:sldId xmlns:r="http://schemas.openxmlformats.org/officeDocument/2006/relationships" id="258" r:id="R61cb402c0bef44a7"/>
    <p:sldId xmlns:r="http://schemas.openxmlformats.org/officeDocument/2006/relationships" id="259" r:id="R9862acd3274240e3"/>
    <p:sldId xmlns:r="http://schemas.openxmlformats.org/officeDocument/2006/relationships" id="260" r:id="R4ef5a8421bf6469a"/>
    <p:sldId xmlns:r="http://schemas.openxmlformats.org/officeDocument/2006/relationships" id="261" r:id="R28bef5cfa549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1b733d6764549" /><Relationship Type="http://schemas.openxmlformats.org/officeDocument/2006/relationships/slide" Target="/ppt/slides/slide1.xml" Id="Rf4e9b748a2f64077" /><Relationship Type="http://schemas.openxmlformats.org/officeDocument/2006/relationships/slide" Target="/ppt/slides/slide2.xml" Id="R8d61deb64b954b95" /><Relationship Type="http://schemas.openxmlformats.org/officeDocument/2006/relationships/slide" Target="/ppt/slides/slide3.xml" Id="R61cb402c0bef44a7" /><Relationship Type="http://schemas.openxmlformats.org/officeDocument/2006/relationships/slide" Target="/ppt/slides/slide4.xml" Id="R9862acd3274240e3" /><Relationship Type="http://schemas.openxmlformats.org/officeDocument/2006/relationships/slide" Target="/ppt/slides/slide5.xml" Id="R4ef5a8421bf6469a" /><Relationship Type="http://schemas.openxmlformats.org/officeDocument/2006/relationships/slide" Target="/ppt/slides/slide6.xml" Id="R28bef5cfa549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582e9a6a9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fffc8d274eae" /><Relationship Type="http://schemas.openxmlformats.org/officeDocument/2006/relationships/theme" Target="/ppt/slideMasters/theme/theme1.xml" Id="Re0c6a04e10e3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3fffc8d27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09b2a4e8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de086d7c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7baecd44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b40089cd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ac58599e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3d1424e1c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