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6e737375f048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3edf1b07c44dce"/>
  </p:sldMasterIdLst>
  <p:sldIdLst>
    <p:sldId xmlns:r="http://schemas.openxmlformats.org/officeDocument/2006/relationships" id="256" r:id="Rb3bd820078c74eb6"/>
    <p:sldId xmlns:r="http://schemas.openxmlformats.org/officeDocument/2006/relationships" id="257" r:id="Ra562dde890204cd5"/>
    <p:sldId xmlns:r="http://schemas.openxmlformats.org/officeDocument/2006/relationships" id="258" r:id="R428cf700419c42c6"/>
    <p:sldId xmlns:r="http://schemas.openxmlformats.org/officeDocument/2006/relationships" id="259" r:id="R48aa8d19a1e546e3"/>
    <p:sldId xmlns:r="http://schemas.openxmlformats.org/officeDocument/2006/relationships" id="260" r:id="R324302e1c7104493"/>
    <p:sldId xmlns:r="http://schemas.openxmlformats.org/officeDocument/2006/relationships" id="261" r:id="Rdd88c03d02b04428"/>
    <p:sldId xmlns:r="http://schemas.openxmlformats.org/officeDocument/2006/relationships" id="262" r:id="R7553de105d8343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3edf1b07c44dce" /><Relationship Type="http://schemas.openxmlformats.org/officeDocument/2006/relationships/slide" Target="/ppt/slides/slide1.xml" Id="Rb3bd820078c74eb6" /><Relationship Type="http://schemas.openxmlformats.org/officeDocument/2006/relationships/slide" Target="/ppt/slides/slide2.xml" Id="Ra562dde890204cd5" /><Relationship Type="http://schemas.openxmlformats.org/officeDocument/2006/relationships/slide" Target="/ppt/slides/slide3.xml" Id="R428cf700419c42c6" /><Relationship Type="http://schemas.openxmlformats.org/officeDocument/2006/relationships/slide" Target="/ppt/slides/slide4.xml" Id="R48aa8d19a1e546e3" /><Relationship Type="http://schemas.openxmlformats.org/officeDocument/2006/relationships/slide" Target="/ppt/slides/slide5.xml" Id="R324302e1c7104493" /><Relationship Type="http://schemas.openxmlformats.org/officeDocument/2006/relationships/slide" Target="/ppt/slides/slide6.xml" Id="Rdd88c03d02b04428" /><Relationship Type="http://schemas.openxmlformats.org/officeDocument/2006/relationships/slide" Target="/ppt/slides/slide7.xml" Id="R7553de105d8343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8d6bd7ca234c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c993461fb4416" /><Relationship Type="http://schemas.openxmlformats.org/officeDocument/2006/relationships/theme" Target="/ppt/slideMasters/theme/theme1.xml" Id="R358897de40aa44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3c993461fb44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255d7299845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584f9203c47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5f7b2f74f4e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ba4f79ddf4a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26a88aff245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f45c8f80c4f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6a127c05044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YDSTEBØ MANAGEMENT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YDSTEBØ MANAGEMENT CONSULTING AS ble etablert [år] og holder til i Røyneberg.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−273 897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656 575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23 164 430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23 174 582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YDSTEBØ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Myklabergtunet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981 985 397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