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4bc0bbb07f4e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37c418e8154923"/>
  </p:sldMasterIdLst>
  <p:sldIdLst>
    <p:sldId xmlns:r="http://schemas.openxmlformats.org/officeDocument/2006/relationships" id="256" r:id="Rfdb0fbf6759d4190"/>
    <p:sldId xmlns:r="http://schemas.openxmlformats.org/officeDocument/2006/relationships" id="257" r:id="R28b2fe21491b4164"/>
    <p:sldId xmlns:r="http://schemas.openxmlformats.org/officeDocument/2006/relationships" id="258" r:id="R85944ea42e73415e"/>
    <p:sldId xmlns:r="http://schemas.openxmlformats.org/officeDocument/2006/relationships" id="259" r:id="Rcd0b54d5b2f94959"/>
    <p:sldId xmlns:r="http://schemas.openxmlformats.org/officeDocument/2006/relationships" id="260" r:id="Rd7101ca6ac4043a1"/>
    <p:sldId xmlns:r="http://schemas.openxmlformats.org/officeDocument/2006/relationships" id="261" r:id="R618c0a3f7b2447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7c418e8154923" /><Relationship Type="http://schemas.openxmlformats.org/officeDocument/2006/relationships/slide" Target="/ppt/slides/slide1.xml" Id="Rfdb0fbf6759d4190" /><Relationship Type="http://schemas.openxmlformats.org/officeDocument/2006/relationships/slide" Target="/ppt/slides/slide2.xml" Id="R28b2fe21491b4164" /><Relationship Type="http://schemas.openxmlformats.org/officeDocument/2006/relationships/slide" Target="/ppt/slides/slide3.xml" Id="R85944ea42e73415e" /><Relationship Type="http://schemas.openxmlformats.org/officeDocument/2006/relationships/slide" Target="/ppt/slides/slide4.xml" Id="Rcd0b54d5b2f94959" /><Relationship Type="http://schemas.openxmlformats.org/officeDocument/2006/relationships/slide" Target="/ppt/slides/slide5.xml" Id="Rd7101ca6ac4043a1" /><Relationship Type="http://schemas.openxmlformats.org/officeDocument/2006/relationships/slide" Target="/ppt/slides/slide6.xml" Id="R618c0a3f7b2447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b6a3aa9de4c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999935ecc498a" /><Relationship Type="http://schemas.openxmlformats.org/officeDocument/2006/relationships/theme" Target="/ppt/slideMasters/theme/theme1.xml" Id="Rb08913d53daa47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3999935ecc49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baea1041d4e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958f5131e41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601cf0b4345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c07d4e1e846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8929cfacf47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9c537296e42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SJØSIDEN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Kleivbrottet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3084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982 000 688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