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143e6a2c41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95c30083a41df"/>
  </p:sldMasterIdLst>
  <p:sldIdLst>
    <p:sldId xmlns:r="http://schemas.openxmlformats.org/officeDocument/2006/relationships" id="256" r:id="Re264baaad8d6474e"/>
    <p:sldId xmlns:r="http://schemas.openxmlformats.org/officeDocument/2006/relationships" id="257" r:id="R939ea8e02e804939"/>
    <p:sldId xmlns:r="http://schemas.openxmlformats.org/officeDocument/2006/relationships" id="258" r:id="Rc90991736b344290"/>
    <p:sldId xmlns:r="http://schemas.openxmlformats.org/officeDocument/2006/relationships" id="259" r:id="R16ca2217746848b0"/>
    <p:sldId xmlns:r="http://schemas.openxmlformats.org/officeDocument/2006/relationships" id="260" r:id="R092a4e7d888a4508"/>
    <p:sldId xmlns:r="http://schemas.openxmlformats.org/officeDocument/2006/relationships" id="261" r:id="Rd397aa4e565d46d2"/>
    <p:sldId xmlns:r="http://schemas.openxmlformats.org/officeDocument/2006/relationships" id="262" r:id="Rf8f377523dfd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95c30083a41df" /><Relationship Type="http://schemas.openxmlformats.org/officeDocument/2006/relationships/slide" Target="/ppt/slides/slide1.xml" Id="Re264baaad8d6474e" /><Relationship Type="http://schemas.openxmlformats.org/officeDocument/2006/relationships/slide" Target="/ppt/slides/slide2.xml" Id="R939ea8e02e804939" /><Relationship Type="http://schemas.openxmlformats.org/officeDocument/2006/relationships/slide" Target="/ppt/slides/slide3.xml" Id="Rc90991736b344290" /><Relationship Type="http://schemas.openxmlformats.org/officeDocument/2006/relationships/slide" Target="/ppt/slides/slide4.xml" Id="R16ca2217746848b0" /><Relationship Type="http://schemas.openxmlformats.org/officeDocument/2006/relationships/slide" Target="/ppt/slides/slide5.xml" Id="R092a4e7d888a4508" /><Relationship Type="http://schemas.openxmlformats.org/officeDocument/2006/relationships/slide" Target="/ppt/slides/slide6.xml" Id="Rd397aa4e565d46d2" /><Relationship Type="http://schemas.openxmlformats.org/officeDocument/2006/relationships/slide" Target="/ppt/slides/slide7.xml" Id="Rf8f377523dfd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95dbe480a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862d64c454537" /><Relationship Type="http://schemas.openxmlformats.org/officeDocument/2006/relationships/theme" Target="/ppt/slideMasters/theme/theme1.xml" Id="R06c7ef575239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0862d64c45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1288ee8b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8daf1d3bd49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645dd867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962f91c1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5505ed9f46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6418c8d9a46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e6b49af1b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SJØSIDEN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EIENDOM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2 504 129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 HALSETH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Kleivbrottet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982 000 688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SJØSIDEN EIENDOM AS</a:t>
            </a:r>
          </a:p>
        </p:txBody>
      </p:sp>
    </p:spTree>
  </p:cSld>
  <p:clrMapOvr>
    <a:masterClrMapping xmlns:a="http://schemas.openxmlformats.org/drawingml/2006/main"/>
  </p:clrMapOvr>
</p:sld>
</file>