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3e6168f39b4a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d176a7172b4471"/>
  </p:sldMasterIdLst>
  <p:sldIdLst>
    <p:sldId xmlns:r="http://schemas.openxmlformats.org/officeDocument/2006/relationships" id="256" r:id="R074685b318ae45bc"/>
    <p:sldId xmlns:r="http://schemas.openxmlformats.org/officeDocument/2006/relationships" id="257" r:id="Red2ffe07468f4fab"/>
    <p:sldId xmlns:r="http://schemas.openxmlformats.org/officeDocument/2006/relationships" id="258" r:id="R4539e0a40c234e92"/>
    <p:sldId xmlns:r="http://schemas.openxmlformats.org/officeDocument/2006/relationships" id="259" r:id="Rf27807d7ed2d4f97"/>
    <p:sldId xmlns:r="http://schemas.openxmlformats.org/officeDocument/2006/relationships" id="260" r:id="Rf332dc30787540d9"/>
    <p:sldId xmlns:r="http://schemas.openxmlformats.org/officeDocument/2006/relationships" id="261" r:id="R11633ea32c844c70"/>
    <p:sldId xmlns:r="http://schemas.openxmlformats.org/officeDocument/2006/relationships" id="262" r:id="Ra3e0d204f8dc42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d176a7172b4471" /><Relationship Type="http://schemas.openxmlformats.org/officeDocument/2006/relationships/slide" Target="/ppt/slides/slide1.xml" Id="R074685b318ae45bc" /><Relationship Type="http://schemas.openxmlformats.org/officeDocument/2006/relationships/slide" Target="/ppt/slides/slide2.xml" Id="Red2ffe07468f4fab" /><Relationship Type="http://schemas.openxmlformats.org/officeDocument/2006/relationships/slide" Target="/ppt/slides/slide3.xml" Id="R4539e0a40c234e92" /><Relationship Type="http://schemas.openxmlformats.org/officeDocument/2006/relationships/slide" Target="/ppt/slides/slide4.xml" Id="Rf27807d7ed2d4f97" /><Relationship Type="http://schemas.openxmlformats.org/officeDocument/2006/relationships/slide" Target="/ppt/slides/slide5.xml" Id="Rf332dc30787540d9" /><Relationship Type="http://schemas.openxmlformats.org/officeDocument/2006/relationships/slide" Target="/ppt/slides/slide6.xml" Id="R11633ea32c844c70" /><Relationship Type="http://schemas.openxmlformats.org/officeDocument/2006/relationships/slide" Target="/ppt/slides/slide7.xml" Id="Ra3e0d204f8dc42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24b7bf318943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7580a244714792" /><Relationship Type="http://schemas.openxmlformats.org/officeDocument/2006/relationships/theme" Target="/ppt/slideMasters/theme/theme1.xml" Id="R3424736aa3984b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7580a2447147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1324e57c104c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7185a34ae441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a23b68cc594c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fe7534625745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aaf6328a8842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5ce0c43878476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d1397af6a14f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NUMEDAL REGNSKAPSKONTOR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NUMEDAL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NUMEDAL REGNSKAPSKONTOR AS ble etablert [år] og holder til i Veggli.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NUMEDAL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NUMEDAL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NUMEDAL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3 393 067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494 393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384 919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44 120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1 172 704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NUMEDAL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HIMONI-K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NUMEDAL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Numedalstunet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3628 Veggli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982 003 202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NUMEDAL REGNSKAPSKONTOR AS</a:t>
            </a:r>
          </a:p>
        </p:txBody>
      </p:sp>
    </p:spTree>
  </p:cSld>
  <p:clrMapOvr>
    <a:masterClrMapping xmlns:a="http://schemas.openxmlformats.org/drawingml/2006/main"/>
  </p:clrMapOvr>
</p:sld>
</file>