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5faf30465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9b906f39a488c"/>
  </p:sldMasterIdLst>
  <p:sldIdLst>
    <p:sldId xmlns:r="http://schemas.openxmlformats.org/officeDocument/2006/relationships" id="256" r:id="R282513b0bbb9465a"/>
    <p:sldId xmlns:r="http://schemas.openxmlformats.org/officeDocument/2006/relationships" id="257" r:id="R212d319c0756473a"/>
    <p:sldId xmlns:r="http://schemas.openxmlformats.org/officeDocument/2006/relationships" id="258" r:id="R127c5228b4914cf4"/>
    <p:sldId xmlns:r="http://schemas.openxmlformats.org/officeDocument/2006/relationships" id="259" r:id="R91eeffad921143c4"/>
    <p:sldId xmlns:r="http://schemas.openxmlformats.org/officeDocument/2006/relationships" id="260" r:id="R9925a618b86640ef"/>
    <p:sldId xmlns:r="http://schemas.openxmlformats.org/officeDocument/2006/relationships" id="261" r:id="R02dceb12b910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9b906f39a488c" /><Relationship Type="http://schemas.openxmlformats.org/officeDocument/2006/relationships/slide" Target="/ppt/slides/slide1.xml" Id="R282513b0bbb9465a" /><Relationship Type="http://schemas.openxmlformats.org/officeDocument/2006/relationships/slide" Target="/ppt/slides/slide2.xml" Id="R212d319c0756473a" /><Relationship Type="http://schemas.openxmlformats.org/officeDocument/2006/relationships/slide" Target="/ppt/slides/slide3.xml" Id="R127c5228b4914cf4" /><Relationship Type="http://schemas.openxmlformats.org/officeDocument/2006/relationships/slide" Target="/ppt/slides/slide4.xml" Id="R91eeffad921143c4" /><Relationship Type="http://schemas.openxmlformats.org/officeDocument/2006/relationships/slide" Target="/ppt/slides/slide5.xml" Id="R9925a618b86640ef" /><Relationship Type="http://schemas.openxmlformats.org/officeDocument/2006/relationships/slide" Target="/ppt/slides/slide6.xml" Id="R02dceb12b910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c390c8bad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b05ccc5fe40f2" /><Relationship Type="http://schemas.openxmlformats.org/officeDocument/2006/relationships/theme" Target="/ppt/slideMasters/theme/theme1.xml" Id="R52c120c4fe03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b05ccc5fe40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2f73287dd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91a48e5de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ada6da14f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d58afec33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494212cc49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7ae434a93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AKTIMED OSLO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AKTIMED OSLO SENTRUM AS</a:t>
            </a:r>
          </a:p>
        </p:txBody>
      </p:sp>
    </p:spTree>
  </p:cSld>
  <p:clrMapOvr>
    <a:masterClrMapping xmlns:a="http://schemas.openxmlformats.org/drawingml/2006/main"/>
  </p:clrMapOvr>
</p:sld>
</file>