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4571d26db045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ea2a4f163c4aed"/>
  </p:sldMasterIdLst>
  <p:sldIdLst>
    <p:sldId xmlns:r="http://schemas.openxmlformats.org/officeDocument/2006/relationships" id="256" r:id="R668a505e1d2e4ddf"/>
    <p:sldId xmlns:r="http://schemas.openxmlformats.org/officeDocument/2006/relationships" id="257" r:id="R47441128f65f4b1d"/>
    <p:sldId xmlns:r="http://schemas.openxmlformats.org/officeDocument/2006/relationships" id="258" r:id="R838e436792454514"/>
    <p:sldId xmlns:r="http://schemas.openxmlformats.org/officeDocument/2006/relationships" id="259" r:id="Rb9bd386a06974221"/>
    <p:sldId xmlns:r="http://schemas.openxmlformats.org/officeDocument/2006/relationships" id="260" r:id="R7a6c2b1a552146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ea2a4f163c4aed" /><Relationship Type="http://schemas.openxmlformats.org/officeDocument/2006/relationships/slide" Target="/ppt/slides/slide1.xml" Id="R668a505e1d2e4ddf" /><Relationship Type="http://schemas.openxmlformats.org/officeDocument/2006/relationships/slide" Target="/ppt/slides/slide2.xml" Id="R47441128f65f4b1d" /><Relationship Type="http://schemas.openxmlformats.org/officeDocument/2006/relationships/slide" Target="/ppt/slides/slide3.xml" Id="R838e436792454514" /><Relationship Type="http://schemas.openxmlformats.org/officeDocument/2006/relationships/slide" Target="/ppt/slides/slide4.xml" Id="Rb9bd386a06974221" /><Relationship Type="http://schemas.openxmlformats.org/officeDocument/2006/relationships/slide" Target="/ppt/slides/slide5.xml" Id="R7a6c2b1a552146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d56e7f3be94d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02a649db94f54" /><Relationship Type="http://schemas.openxmlformats.org/officeDocument/2006/relationships/theme" Target="/ppt/slideMasters/theme/theme1.xml" Id="Rf2ed58b27bd742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902a649db94f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64206c52845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11f6edded4f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3a157153544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8576e3feb43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53554aded4c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AKTIMED OSLO SENTRUM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AKTIMED OSLO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AKTIMED OSLO SENTRUM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AKTIMED OSLO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AKTIMED OSLO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AKTIMED OSLO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982 006 708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AKTIMED OSLO SENTRUM AS</a:t>
            </a:r>
          </a:p>
        </p:txBody>
      </p:sp>
    </p:spTree>
  </p:cSld>
  <p:clrMapOvr>
    <a:masterClrMapping xmlns:a="http://schemas.openxmlformats.org/drawingml/2006/main"/>
  </p:clrMapOvr>
</p:sld>
</file>