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3aeaa3a9b42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ed8f69305f484b"/>
  </p:sldMasterIdLst>
  <p:sldIdLst>
    <p:sldId xmlns:r="http://schemas.openxmlformats.org/officeDocument/2006/relationships" id="256" r:id="Ra5f57af1ad994e9a"/>
    <p:sldId xmlns:r="http://schemas.openxmlformats.org/officeDocument/2006/relationships" id="257" r:id="R2e53f385ec434e1f"/>
    <p:sldId xmlns:r="http://schemas.openxmlformats.org/officeDocument/2006/relationships" id="258" r:id="R950f23f40df344f5"/>
    <p:sldId xmlns:r="http://schemas.openxmlformats.org/officeDocument/2006/relationships" id="259" r:id="R84a296b6080f43b0"/>
    <p:sldId xmlns:r="http://schemas.openxmlformats.org/officeDocument/2006/relationships" id="260" r:id="Re9b843634cd14cbc"/>
    <p:sldId xmlns:r="http://schemas.openxmlformats.org/officeDocument/2006/relationships" id="261" r:id="Rf985e8aefac84b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ed8f69305f484b" /><Relationship Type="http://schemas.openxmlformats.org/officeDocument/2006/relationships/slide" Target="/ppt/slides/slide1.xml" Id="Ra5f57af1ad994e9a" /><Relationship Type="http://schemas.openxmlformats.org/officeDocument/2006/relationships/slide" Target="/ppt/slides/slide2.xml" Id="R2e53f385ec434e1f" /><Relationship Type="http://schemas.openxmlformats.org/officeDocument/2006/relationships/slide" Target="/ppt/slides/slide3.xml" Id="R950f23f40df344f5" /><Relationship Type="http://schemas.openxmlformats.org/officeDocument/2006/relationships/slide" Target="/ppt/slides/slide4.xml" Id="R84a296b6080f43b0" /><Relationship Type="http://schemas.openxmlformats.org/officeDocument/2006/relationships/slide" Target="/ppt/slides/slide5.xml" Id="Re9b843634cd14cbc" /><Relationship Type="http://schemas.openxmlformats.org/officeDocument/2006/relationships/slide" Target="/ppt/slides/slide6.xml" Id="Rf985e8aefac84b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2070e3920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71d8a880c4d8d" /><Relationship Type="http://schemas.openxmlformats.org/officeDocument/2006/relationships/theme" Target="/ppt/slideMasters/theme/theme1.xml" Id="Rc38ec4162ea144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71d8a880c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ca0db9093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1f03e39da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af91b70094f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8fd612d43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35d5d1b25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ced39a206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TRENERPROFILER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TRENERPROFILER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TRENERPROFILER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TRENERPROFILER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TRENERPROFILER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TRENERPROFILER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KJENNER GUNNAR-MARTIN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 THORBJØRN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 TROND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 REIDAR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 TOM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KLEVAN OLE GISLE  –  7,3 %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TRENERPROFILER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982 010 543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TRENERPROFILER AS</a:t>
            </a:r>
          </a:p>
        </p:txBody>
      </p:sp>
    </p:spTree>
  </p:cSld>
  <p:clrMapOvr>
    <a:masterClrMapping xmlns:a="http://schemas.openxmlformats.org/drawingml/2006/main"/>
  </p:clrMapOvr>
</p:sld>
</file>