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61f13d1fa04c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471451156e439b"/>
  </p:sldMasterIdLst>
  <p:sldIdLst>
    <p:sldId xmlns:r="http://schemas.openxmlformats.org/officeDocument/2006/relationships" id="256" r:id="R8c55bdafe80e4d40"/>
    <p:sldId xmlns:r="http://schemas.openxmlformats.org/officeDocument/2006/relationships" id="257" r:id="R4a7ac38caaf74b85"/>
    <p:sldId xmlns:r="http://schemas.openxmlformats.org/officeDocument/2006/relationships" id="258" r:id="R50f53545b0a7494f"/>
    <p:sldId xmlns:r="http://schemas.openxmlformats.org/officeDocument/2006/relationships" id="259" r:id="Raaf746226924498e"/>
    <p:sldId xmlns:r="http://schemas.openxmlformats.org/officeDocument/2006/relationships" id="260" r:id="Rd8a13a8982054f0f"/>
    <p:sldId xmlns:r="http://schemas.openxmlformats.org/officeDocument/2006/relationships" id="261" r:id="R7fbf7fc63e144c21"/>
    <p:sldId xmlns:r="http://schemas.openxmlformats.org/officeDocument/2006/relationships" id="262" r:id="R3e3a3dbe3b7c43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71451156e439b" /><Relationship Type="http://schemas.openxmlformats.org/officeDocument/2006/relationships/slide" Target="/ppt/slides/slide1.xml" Id="R8c55bdafe80e4d40" /><Relationship Type="http://schemas.openxmlformats.org/officeDocument/2006/relationships/slide" Target="/ppt/slides/slide2.xml" Id="R4a7ac38caaf74b85" /><Relationship Type="http://schemas.openxmlformats.org/officeDocument/2006/relationships/slide" Target="/ppt/slides/slide3.xml" Id="R50f53545b0a7494f" /><Relationship Type="http://schemas.openxmlformats.org/officeDocument/2006/relationships/slide" Target="/ppt/slides/slide4.xml" Id="Raaf746226924498e" /><Relationship Type="http://schemas.openxmlformats.org/officeDocument/2006/relationships/slide" Target="/ppt/slides/slide5.xml" Id="Rd8a13a8982054f0f" /><Relationship Type="http://schemas.openxmlformats.org/officeDocument/2006/relationships/slide" Target="/ppt/slides/slide6.xml" Id="R7fbf7fc63e144c21" /><Relationship Type="http://schemas.openxmlformats.org/officeDocument/2006/relationships/slide" Target="/ppt/slides/slide7.xml" Id="R3e3a3dbe3b7c43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e4e9adf9e44b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5799563934c21" /><Relationship Type="http://schemas.openxmlformats.org/officeDocument/2006/relationships/theme" Target="/ppt/slideMasters/theme/theme1.xml" Id="Ref602d78d6694a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a5799563934c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41a69362840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0ce9ace5848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e3dbd99f44f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bfca83bda42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202a7e9564a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3300ec5cb47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34f941ccd4d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HOLENE FRAKT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HOLENE 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HOLENE FRAKT AS ble etablert [år] og holder til i Hafslo.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HOLENE 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HOLENE 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HOLENE 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18 464 805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−1 296 484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−2 727 845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6 405 946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HOLENE 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HOLENE FRAKT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Lustravegen 487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6869 Hafslo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holenefrakt@holene.no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www.holene.no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982 014 069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HOLENE FRAKT AS</a:t>
            </a:r>
          </a:p>
        </p:txBody>
      </p:sp>
    </p:spTree>
  </p:cSld>
  <p:clrMapOvr>
    <a:masterClrMapping xmlns:a="http://schemas.openxmlformats.org/drawingml/2006/main"/>
  </p:clrMapOvr>
</p:sld>
</file>