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69600603f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7da9adb1c44b36"/>
  </p:sldMasterIdLst>
  <p:sldIdLst>
    <p:sldId xmlns:r="http://schemas.openxmlformats.org/officeDocument/2006/relationships" id="256" r:id="R03484a20cf7147b8"/>
    <p:sldId xmlns:r="http://schemas.openxmlformats.org/officeDocument/2006/relationships" id="257" r:id="Rfc84e180cd5749e9"/>
    <p:sldId xmlns:r="http://schemas.openxmlformats.org/officeDocument/2006/relationships" id="258" r:id="R302267aaf8d4454e"/>
    <p:sldId xmlns:r="http://schemas.openxmlformats.org/officeDocument/2006/relationships" id="259" r:id="Rfda03cceabfc4aa4"/>
    <p:sldId xmlns:r="http://schemas.openxmlformats.org/officeDocument/2006/relationships" id="260" r:id="R18e13c5097394a7d"/>
    <p:sldId xmlns:r="http://schemas.openxmlformats.org/officeDocument/2006/relationships" id="261" r:id="R83aedd1ac2bf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da9adb1c44b36" /><Relationship Type="http://schemas.openxmlformats.org/officeDocument/2006/relationships/slide" Target="/ppt/slides/slide1.xml" Id="R03484a20cf7147b8" /><Relationship Type="http://schemas.openxmlformats.org/officeDocument/2006/relationships/slide" Target="/ppt/slides/slide2.xml" Id="Rfc84e180cd5749e9" /><Relationship Type="http://schemas.openxmlformats.org/officeDocument/2006/relationships/slide" Target="/ppt/slides/slide3.xml" Id="R302267aaf8d4454e" /><Relationship Type="http://schemas.openxmlformats.org/officeDocument/2006/relationships/slide" Target="/ppt/slides/slide4.xml" Id="Rfda03cceabfc4aa4" /><Relationship Type="http://schemas.openxmlformats.org/officeDocument/2006/relationships/slide" Target="/ppt/slides/slide5.xml" Id="R18e13c5097394a7d" /><Relationship Type="http://schemas.openxmlformats.org/officeDocument/2006/relationships/slide" Target="/ppt/slides/slide6.xml" Id="R83aedd1ac2bf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2d7acc5ea4d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9464067d4893" /><Relationship Type="http://schemas.openxmlformats.org/officeDocument/2006/relationships/theme" Target="/ppt/slideMasters/theme/theme1.xml" Id="R4b219f19ac65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f9464067d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196c7da0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f6e89f23f43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5d3689a18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06ce9f950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4c00f01a9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bd6f6d838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BEDREBILER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BEDREBILER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AARNES ARNE  –  64,2 %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 AS  –  28,5 %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TERJE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SHIPPING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BEDREBILER AS</a:t>
            </a:r>
          </a:p>
        </p:txBody>
      </p:sp>
    </p:spTree>
  </p:cSld>
  <p:clrMapOvr>
    <a:masterClrMapping xmlns:a="http://schemas.openxmlformats.org/drawingml/2006/main"/>
  </p:clrMapOvr>
</p:sld>
</file>