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8c0642f9447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3ecb30b0840d7"/>
  </p:sldMasterIdLst>
  <p:sldIdLst>
    <p:sldId xmlns:r="http://schemas.openxmlformats.org/officeDocument/2006/relationships" id="256" r:id="R0f077511089e4599"/>
    <p:sldId xmlns:r="http://schemas.openxmlformats.org/officeDocument/2006/relationships" id="257" r:id="Ra570a55047964464"/>
    <p:sldId xmlns:r="http://schemas.openxmlformats.org/officeDocument/2006/relationships" id="258" r:id="Ra530f226a8ec48fd"/>
    <p:sldId xmlns:r="http://schemas.openxmlformats.org/officeDocument/2006/relationships" id="259" r:id="Rbe24d405639c43c1"/>
    <p:sldId xmlns:r="http://schemas.openxmlformats.org/officeDocument/2006/relationships" id="260" r:id="Rbddc1d2f431e47c9"/>
    <p:sldId xmlns:r="http://schemas.openxmlformats.org/officeDocument/2006/relationships" id="261" r:id="R49f51b2b20e9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3ecb30b0840d7" /><Relationship Type="http://schemas.openxmlformats.org/officeDocument/2006/relationships/slide" Target="/ppt/slides/slide1.xml" Id="R0f077511089e4599" /><Relationship Type="http://schemas.openxmlformats.org/officeDocument/2006/relationships/slide" Target="/ppt/slides/slide2.xml" Id="Ra570a55047964464" /><Relationship Type="http://schemas.openxmlformats.org/officeDocument/2006/relationships/slide" Target="/ppt/slides/slide3.xml" Id="Ra530f226a8ec48fd" /><Relationship Type="http://schemas.openxmlformats.org/officeDocument/2006/relationships/slide" Target="/ppt/slides/slide4.xml" Id="Rbe24d405639c43c1" /><Relationship Type="http://schemas.openxmlformats.org/officeDocument/2006/relationships/slide" Target="/ppt/slides/slide5.xml" Id="Rbddc1d2f431e47c9" /><Relationship Type="http://schemas.openxmlformats.org/officeDocument/2006/relationships/slide" Target="/ppt/slides/slide6.xml" Id="R49f51b2b20e9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53c0e5f43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84eed715c4f8c" /><Relationship Type="http://schemas.openxmlformats.org/officeDocument/2006/relationships/theme" Target="/ppt/slideMasters/theme/theme1.xml" Id="R3a00902a7cdf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84eed715c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38c4007c3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bbc4543bd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0058c6cc7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cc6d5ec3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5172170c49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9dca04993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 ROBERT MØTTEBERG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61 82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982 028 752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ROBERT MØTTEBERG</a:t>
            </a:r>
          </a:p>
        </p:txBody>
      </p:sp>
    </p:spTree>
  </p:cSld>
  <p:clrMapOvr>
    <a:masterClrMapping xmlns:a="http://schemas.openxmlformats.org/drawingml/2006/main"/>
  </p:clrMapOvr>
</p:sld>
</file>