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503614c07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82199825a4bc0"/>
  </p:sldMasterIdLst>
  <p:sldIdLst>
    <p:sldId xmlns:r="http://schemas.openxmlformats.org/officeDocument/2006/relationships" id="256" r:id="R587402938aa44250"/>
    <p:sldId xmlns:r="http://schemas.openxmlformats.org/officeDocument/2006/relationships" id="257" r:id="R50e7b3bd808a4c15"/>
    <p:sldId xmlns:r="http://schemas.openxmlformats.org/officeDocument/2006/relationships" id="258" r:id="Rc73446fde126447b"/>
    <p:sldId xmlns:r="http://schemas.openxmlformats.org/officeDocument/2006/relationships" id="259" r:id="R261e38e942ae411f"/>
    <p:sldId xmlns:r="http://schemas.openxmlformats.org/officeDocument/2006/relationships" id="260" r:id="R088ecf774e51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82199825a4bc0" /><Relationship Type="http://schemas.openxmlformats.org/officeDocument/2006/relationships/slide" Target="/ppt/slides/slide1.xml" Id="R587402938aa44250" /><Relationship Type="http://schemas.openxmlformats.org/officeDocument/2006/relationships/slide" Target="/ppt/slides/slide2.xml" Id="R50e7b3bd808a4c15" /><Relationship Type="http://schemas.openxmlformats.org/officeDocument/2006/relationships/slide" Target="/ppt/slides/slide3.xml" Id="Rc73446fde126447b" /><Relationship Type="http://schemas.openxmlformats.org/officeDocument/2006/relationships/slide" Target="/ppt/slides/slide4.xml" Id="R261e38e942ae411f" /><Relationship Type="http://schemas.openxmlformats.org/officeDocument/2006/relationships/slide" Target="/ppt/slides/slide5.xml" Id="R088ecf774e51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be514ae54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1f0785dd74f3d" /><Relationship Type="http://schemas.openxmlformats.org/officeDocument/2006/relationships/theme" Target="/ppt/slideMasters/theme/theme1.xml" Id="R1ffda3dfb6c7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1f0785dd7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5e3d75ce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ead04267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83ed74777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84092aa1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53bed08e7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 ROBERT MØTTEBERG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ROBERT MØTTEBERG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61 82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982 028 752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