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e289d1fcde42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f36efe19204544"/>
  </p:sldMasterIdLst>
  <p:sldIdLst>
    <p:sldId xmlns:r="http://schemas.openxmlformats.org/officeDocument/2006/relationships" id="256" r:id="Ree2f6a468da04346"/>
    <p:sldId xmlns:r="http://schemas.openxmlformats.org/officeDocument/2006/relationships" id="257" r:id="R32a012fdb7524fd5"/>
    <p:sldId xmlns:r="http://schemas.openxmlformats.org/officeDocument/2006/relationships" id="258" r:id="Rc5fc59273e504e99"/>
    <p:sldId xmlns:r="http://schemas.openxmlformats.org/officeDocument/2006/relationships" id="259" r:id="Rca883d1d53b54e9e"/>
    <p:sldId xmlns:r="http://schemas.openxmlformats.org/officeDocument/2006/relationships" id="260" r:id="Rabb47737324e40e4"/>
    <p:sldId xmlns:r="http://schemas.openxmlformats.org/officeDocument/2006/relationships" id="261" r:id="R5db769bf6fe64d13"/>
    <p:sldId xmlns:r="http://schemas.openxmlformats.org/officeDocument/2006/relationships" id="262" r:id="R596d2a1fe92f45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36efe19204544" /><Relationship Type="http://schemas.openxmlformats.org/officeDocument/2006/relationships/slide" Target="/ppt/slides/slide1.xml" Id="Ree2f6a468da04346" /><Relationship Type="http://schemas.openxmlformats.org/officeDocument/2006/relationships/slide" Target="/ppt/slides/slide2.xml" Id="R32a012fdb7524fd5" /><Relationship Type="http://schemas.openxmlformats.org/officeDocument/2006/relationships/slide" Target="/ppt/slides/slide3.xml" Id="Rc5fc59273e504e99" /><Relationship Type="http://schemas.openxmlformats.org/officeDocument/2006/relationships/slide" Target="/ppt/slides/slide4.xml" Id="Rca883d1d53b54e9e" /><Relationship Type="http://schemas.openxmlformats.org/officeDocument/2006/relationships/slide" Target="/ppt/slides/slide5.xml" Id="Rabb47737324e40e4" /><Relationship Type="http://schemas.openxmlformats.org/officeDocument/2006/relationships/slide" Target="/ppt/slides/slide6.xml" Id="R5db769bf6fe64d13" /><Relationship Type="http://schemas.openxmlformats.org/officeDocument/2006/relationships/slide" Target="/ppt/slides/slide7.xml" Id="R596d2a1fe92f45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017b910464f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21e7bd7a042fe" /><Relationship Type="http://schemas.openxmlformats.org/officeDocument/2006/relationships/theme" Target="/ppt/slideMasters/theme/theme1.xml" Id="R931a097eec4b41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e21e7bd7a042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14bc502e042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279d97be74d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e6756d3dd47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496f03fa842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226c67f874b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18bf3b04042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25469cbdb41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BRANDT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BRANDT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BRANDT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BRANDT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BRANDT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BRANDT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4 384 583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4 403 749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BRANDT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BRANDT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BRANDT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Ulvøygata 18D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86 62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thor.brandt@gatma.no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982 039 096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BRANDT HOLDING AS</a:t>
            </a:r>
          </a:p>
        </p:txBody>
      </p:sp>
    </p:spTree>
  </p:cSld>
  <p:clrMapOvr>
    <a:masterClrMapping xmlns:a="http://schemas.openxmlformats.org/drawingml/2006/main"/>
  </p:clrMapOvr>
</p:sld>
</file>