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50b7fba6b2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a970eadef4639"/>
  </p:sldMasterIdLst>
  <p:sldIdLst>
    <p:sldId xmlns:r="http://schemas.openxmlformats.org/officeDocument/2006/relationships" id="256" r:id="R768e514f7c3247f1"/>
    <p:sldId xmlns:r="http://schemas.openxmlformats.org/officeDocument/2006/relationships" id="257" r:id="R6c93d484b69c45f3"/>
    <p:sldId xmlns:r="http://schemas.openxmlformats.org/officeDocument/2006/relationships" id="258" r:id="Rfd9b694c26d94297"/>
    <p:sldId xmlns:r="http://schemas.openxmlformats.org/officeDocument/2006/relationships" id="259" r:id="R4f9fca4675f04649"/>
    <p:sldId xmlns:r="http://schemas.openxmlformats.org/officeDocument/2006/relationships" id="260" r:id="R3b11905d29d54e1e"/>
    <p:sldId xmlns:r="http://schemas.openxmlformats.org/officeDocument/2006/relationships" id="261" r:id="R2f806affc59a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a970eadef4639" /><Relationship Type="http://schemas.openxmlformats.org/officeDocument/2006/relationships/slide" Target="/ppt/slides/slide1.xml" Id="R768e514f7c3247f1" /><Relationship Type="http://schemas.openxmlformats.org/officeDocument/2006/relationships/slide" Target="/ppt/slides/slide2.xml" Id="R6c93d484b69c45f3" /><Relationship Type="http://schemas.openxmlformats.org/officeDocument/2006/relationships/slide" Target="/ppt/slides/slide3.xml" Id="Rfd9b694c26d94297" /><Relationship Type="http://schemas.openxmlformats.org/officeDocument/2006/relationships/slide" Target="/ppt/slides/slide4.xml" Id="R4f9fca4675f04649" /><Relationship Type="http://schemas.openxmlformats.org/officeDocument/2006/relationships/slide" Target="/ppt/slides/slide5.xml" Id="R3b11905d29d54e1e" /><Relationship Type="http://schemas.openxmlformats.org/officeDocument/2006/relationships/slide" Target="/ppt/slides/slide6.xml" Id="R2f806affc59a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829e5775f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c79f1acca4d04" /><Relationship Type="http://schemas.openxmlformats.org/officeDocument/2006/relationships/theme" Target="/ppt/slideMasters/theme/theme1.xml" Id="R241126e29c54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c79f1acca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9c07a15c4e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d011af88d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fea02186d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2fc479086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8b34f8b84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28770caf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INN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INN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WILDLAND FIRE INTERNATIONAL AB  –  46,5 %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HARPUN SCANDINAVIAN AB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 HANS DANIEL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ANDERSSON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ANDERSSON CECILIA ANNA MA  –  10,3 %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982 044 413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INN AS</a:t>
            </a:r>
          </a:p>
        </p:txBody>
      </p:sp>
    </p:spTree>
  </p:cSld>
  <p:clrMapOvr>
    <a:masterClrMapping xmlns:a="http://schemas.openxmlformats.org/drawingml/2006/main"/>
  </p:clrMapOvr>
</p:sld>
</file>