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69853e7e414e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d22112a07f432a"/>
  </p:sldMasterIdLst>
  <p:sldIdLst>
    <p:sldId xmlns:r="http://schemas.openxmlformats.org/officeDocument/2006/relationships" id="256" r:id="R55faa19b7962406c"/>
    <p:sldId xmlns:r="http://schemas.openxmlformats.org/officeDocument/2006/relationships" id="257" r:id="R037e3b6505fa45a6"/>
    <p:sldId xmlns:r="http://schemas.openxmlformats.org/officeDocument/2006/relationships" id="258" r:id="Rada72ad03c814098"/>
    <p:sldId xmlns:r="http://schemas.openxmlformats.org/officeDocument/2006/relationships" id="259" r:id="Rab78d4a2a4444bdc"/>
    <p:sldId xmlns:r="http://schemas.openxmlformats.org/officeDocument/2006/relationships" id="260" r:id="R805e0f2afd064f39"/>
    <p:sldId xmlns:r="http://schemas.openxmlformats.org/officeDocument/2006/relationships" id="261" r:id="Rb7c04a6c3ffa4941"/>
    <p:sldId xmlns:r="http://schemas.openxmlformats.org/officeDocument/2006/relationships" id="262" r:id="Rdae5296a07a144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d22112a07f432a" /><Relationship Type="http://schemas.openxmlformats.org/officeDocument/2006/relationships/slide" Target="/ppt/slides/slide1.xml" Id="R55faa19b7962406c" /><Relationship Type="http://schemas.openxmlformats.org/officeDocument/2006/relationships/slide" Target="/ppt/slides/slide2.xml" Id="R037e3b6505fa45a6" /><Relationship Type="http://schemas.openxmlformats.org/officeDocument/2006/relationships/slide" Target="/ppt/slides/slide3.xml" Id="Rada72ad03c814098" /><Relationship Type="http://schemas.openxmlformats.org/officeDocument/2006/relationships/slide" Target="/ppt/slides/slide4.xml" Id="Rab78d4a2a4444bdc" /><Relationship Type="http://schemas.openxmlformats.org/officeDocument/2006/relationships/slide" Target="/ppt/slides/slide5.xml" Id="R805e0f2afd064f39" /><Relationship Type="http://schemas.openxmlformats.org/officeDocument/2006/relationships/slide" Target="/ppt/slides/slide6.xml" Id="Rb7c04a6c3ffa4941" /><Relationship Type="http://schemas.openxmlformats.org/officeDocument/2006/relationships/slide" Target="/ppt/slides/slide7.xml" Id="Rdae5296a07a144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740ad0289c41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849aad4b84509" /><Relationship Type="http://schemas.openxmlformats.org/officeDocument/2006/relationships/theme" Target="/ppt/slideMasters/theme/theme1.xml" Id="Ra6b7fef5790749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4849aad4b845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66f0a7c544e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61f41dd6e4b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a92aab4a04b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11a41736c46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66790cad64f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106d749da42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7d19a584a4e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HIMA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−587 374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334 549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52 192 547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61 742 835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NERVIK KOLSTRØM  –  44,1 %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NERVIK  –  44,1 %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NERVIK  –  11,9 %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Hilde Kolstrøm, Åsmund Vinjes veg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27 23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982 057 019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 AS</a:t>
            </a:r>
          </a:p>
        </p:txBody>
      </p:sp>
    </p:spTree>
  </p:cSld>
  <p:clrMapOvr>
    <a:masterClrMapping xmlns:a="http://schemas.openxmlformats.org/drawingml/2006/main"/>
  </p:clrMapOvr>
</p:sld>
</file>