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0757b29aa246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2f21dcd4c64248"/>
  </p:sldMasterIdLst>
  <p:sldIdLst>
    <p:sldId xmlns:r="http://schemas.openxmlformats.org/officeDocument/2006/relationships" id="256" r:id="R142481b6dc9c4be2"/>
    <p:sldId xmlns:r="http://schemas.openxmlformats.org/officeDocument/2006/relationships" id="257" r:id="Ref79b42b282f4ab8"/>
    <p:sldId xmlns:r="http://schemas.openxmlformats.org/officeDocument/2006/relationships" id="258" r:id="Rba24ddd655624688"/>
    <p:sldId xmlns:r="http://schemas.openxmlformats.org/officeDocument/2006/relationships" id="259" r:id="R02279df122c14878"/>
    <p:sldId xmlns:r="http://schemas.openxmlformats.org/officeDocument/2006/relationships" id="260" r:id="Rb3aaa2ef51db4366"/>
    <p:sldId xmlns:r="http://schemas.openxmlformats.org/officeDocument/2006/relationships" id="261" r:id="R90d1a15208be40ef"/>
    <p:sldId xmlns:r="http://schemas.openxmlformats.org/officeDocument/2006/relationships" id="262" r:id="Rfae8201de35d44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2f21dcd4c64248" /><Relationship Type="http://schemas.openxmlformats.org/officeDocument/2006/relationships/slide" Target="/ppt/slides/slide1.xml" Id="R142481b6dc9c4be2" /><Relationship Type="http://schemas.openxmlformats.org/officeDocument/2006/relationships/slide" Target="/ppt/slides/slide2.xml" Id="Ref79b42b282f4ab8" /><Relationship Type="http://schemas.openxmlformats.org/officeDocument/2006/relationships/slide" Target="/ppt/slides/slide3.xml" Id="Rba24ddd655624688" /><Relationship Type="http://schemas.openxmlformats.org/officeDocument/2006/relationships/slide" Target="/ppt/slides/slide4.xml" Id="R02279df122c14878" /><Relationship Type="http://schemas.openxmlformats.org/officeDocument/2006/relationships/slide" Target="/ppt/slides/slide5.xml" Id="Rb3aaa2ef51db4366" /><Relationship Type="http://schemas.openxmlformats.org/officeDocument/2006/relationships/slide" Target="/ppt/slides/slide6.xml" Id="R90d1a15208be40ef" /><Relationship Type="http://schemas.openxmlformats.org/officeDocument/2006/relationships/slide" Target="/ppt/slides/slide7.xml" Id="Rfae8201de35d44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99b4555cb34e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86d4a7d7e4fb2" /><Relationship Type="http://schemas.openxmlformats.org/officeDocument/2006/relationships/theme" Target="/ppt/slideMasters/theme/theme1.xml" Id="Rf171948aa0e446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886d4a7d7e4f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f96149a7747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695b30f884c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78f94072c49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45bee9a2b49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a7858fc5d4d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8ae7b49184e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3795d19eb43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CAVATOPPEN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CAVATOPPEN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CAVATOPPEN HOLDING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CAVATOPPEN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CAVATOPPEN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CAVATOPPEN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−235 544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3 672 656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44 721 703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45 366 781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CAVATOPPEN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 KARIN JOHNSRUD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TORKILD JOHNSRUD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CAVATOPPEN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Aklangveien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3519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14 11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982 062 527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CAVATOPPEN HOLDING AS</a:t>
            </a:r>
          </a:p>
        </p:txBody>
      </p:sp>
    </p:spTree>
  </p:cSld>
  <p:clrMapOvr>
    <a:masterClrMapping xmlns:a="http://schemas.openxmlformats.org/drawingml/2006/main"/>
  </p:clrMapOvr>
</p:sld>
</file>