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f1c36ba513a49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998f4ddae04d05"/>
  </p:sldMasterIdLst>
  <p:sldIdLst>
    <p:sldId xmlns:r="http://schemas.openxmlformats.org/officeDocument/2006/relationships" id="256" r:id="R12ca2fa9ad32444e"/>
    <p:sldId xmlns:r="http://schemas.openxmlformats.org/officeDocument/2006/relationships" id="257" r:id="R642b791761c04038"/>
    <p:sldId xmlns:r="http://schemas.openxmlformats.org/officeDocument/2006/relationships" id="258" r:id="R36d05691ec89462e"/>
    <p:sldId xmlns:r="http://schemas.openxmlformats.org/officeDocument/2006/relationships" id="259" r:id="R445d9aec95d64a9a"/>
    <p:sldId xmlns:r="http://schemas.openxmlformats.org/officeDocument/2006/relationships" id="260" r:id="Rfbdcb7e2650d41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998f4ddae04d05" /><Relationship Type="http://schemas.openxmlformats.org/officeDocument/2006/relationships/slide" Target="/ppt/slides/slide1.xml" Id="R12ca2fa9ad32444e" /><Relationship Type="http://schemas.openxmlformats.org/officeDocument/2006/relationships/slide" Target="/ppt/slides/slide2.xml" Id="R642b791761c04038" /><Relationship Type="http://schemas.openxmlformats.org/officeDocument/2006/relationships/slide" Target="/ppt/slides/slide3.xml" Id="R36d05691ec89462e" /><Relationship Type="http://schemas.openxmlformats.org/officeDocument/2006/relationships/slide" Target="/ppt/slides/slide4.xml" Id="R445d9aec95d64a9a" /><Relationship Type="http://schemas.openxmlformats.org/officeDocument/2006/relationships/slide" Target="/ppt/slides/slide5.xml" Id="Rfbdcb7e2650d41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a2147dc8bf44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4b0b7bc91043f0" /><Relationship Type="http://schemas.openxmlformats.org/officeDocument/2006/relationships/theme" Target="/ppt/slideMasters/theme/theme1.xml" Id="Rd56b8f691d8142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e4b0b7bc91043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cdb0638e3949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6325d3a5c542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5494802c6049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898dcaa1e4d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defa9705ae43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MEDIAHLP COM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MEDIAHLP COM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MEDIAHLP COM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MEDIAHLP COM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MEDIAHLP COM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MEDIAHLP COM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982 067 006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MEDIAHLP COM AS</a:t>
            </a:r>
          </a:p>
        </p:txBody>
      </p:sp>
    </p:spTree>
  </p:cSld>
  <p:clrMapOvr>
    <a:masterClrMapping xmlns:a="http://schemas.openxmlformats.org/drawingml/2006/main"/>
  </p:clrMapOvr>
</p:sld>
</file>