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b665d6f8ca4f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205ee381fa4069"/>
  </p:sldMasterIdLst>
  <p:sldIdLst>
    <p:sldId xmlns:r="http://schemas.openxmlformats.org/officeDocument/2006/relationships" id="256" r:id="R6fab77ea277d414f"/>
    <p:sldId xmlns:r="http://schemas.openxmlformats.org/officeDocument/2006/relationships" id="257" r:id="R38e8638979cd4ecb"/>
    <p:sldId xmlns:r="http://schemas.openxmlformats.org/officeDocument/2006/relationships" id="258" r:id="Re0f7682b04e144bf"/>
    <p:sldId xmlns:r="http://schemas.openxmlformats.org/officeDocument/2006/relationships" id="259" r:id="R69b1159cd2584a0a"/>
    <p:sldId xmlns:r="http://schemas.openxmlformats.org/officeDocument/2006/relationships" id="260" r:id="Rc5428fa63ba24093"/>
    <p:sldId xmlns:r="http://schemas.openxmlformats.org/officeDocument/2006/relationships" id="261" r:id="Rb2d6d69ee5064258"/>
    <p:sldId xmlns:r="http://schemas.openxmlformats.org/officeDocument/2006/relationships" id="262" r:id="Rc242f5469a6c41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205ee381fa4069" /><Relationship Type="http://schemas.openxmlformats.org/officeDocument/2006/relationships/slide" Target="/ppt/slides/slide1.xml" Id="R6fab77ea277d414f" /><Relationship Type="http://schemas.openxmlformats.org/officeDocument/2006/relationships/slide" Target="/ppt/slides/slide2.xml" Id="R38e8638979cd4ecb" /><Relationship Type="http://schemas.openxmlformats.org/officeDocument/2006/relationships/slide" Target="/ppt/slides/slide3.xml" Id="Re0f7682b04e144bf" /><Relationship Type="http://schemas.openxmlformats.org/officeDocument/2006/relationships/slide" Target="/ppt/slides/slide4.xml" Id="R69b1159cd2584a0a" /><Relationship Type="http://schemas.openxmlformats.org/officeDocument/2006/relationships/slide" Target="/ppt/slides/slide5.xml" Id="Rc5428fa63ba24093" /><Relationship Type="http://schemas.openxmlformats.org/officeDocument/2006/relationships/slide" Target="/ppt/slides/slide6.xml" Id="Rb2d6d69ee5064258" /><Relationship Type="http://schemas.openxmlformats.org/officeDocument/2006/relationships/slide" Target="/ppt/slides/slide7.xml" Id="Rc242f5469a6c41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32725481a447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dfc3a5e844b3f" /><Relationship Type="http://schemas.openxmlformats.org/officeDocument/2006/relationships/theme" Target="/ppt/slideMasters/theme/theme1.xml" Id="R13072488822941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6dfc3a5e844b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26c96f0654f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a7293e32594c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627ca4a5040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09ce0bd2848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dd8d52e9d40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5c35d76ef42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10922587a4a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REVISJON VOSS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REVISJON VOSS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1 275 416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372 731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296 016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302 525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1 089 668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RIGAR AS  –  95,2 %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PETERSEN  –  4,8 %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Arild Petersen, Hestavangen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5700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52 14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post@revisjonvoss.no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982 067 324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VOSS AS</a:t>
            </a:r>
          </a:p>
        </p:txBody>
      </p:sp>
    </p:spTree>
  </p:cSld>
  <p:clrMapOvr>
    <a:masterClrMapping xmlns:a="http://schemas.openxmlformats.org/drawingml/2006/main"/>
  </p:clrMapOvr>
</p:sld>
</file>