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3102e9532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ddab667804f11"/>
  </p:sldMasterIdLst>
  <p:sldIdLst>
    <p:sldId xmlns:r="http://schemas.openxmlformats.org/officeDocument/2006/relationships" id="256" r:id="Ra76898d4da304dbd"/>
    <p:sldId xmlns:r="http://schemas.openxmlformats.org/officeDocument/2006/relationships" id="257" r:id="R33dd8bd1ce464e51"/>
    <p:sldId xmlns:r="http://schemas.openxmlformats.org/officeDocument/2006/relationships" id="258" r:id="R2e43af6aa04e42e3"/>
    <p:sldId xmlns:r="http://schemas.openxmlformats.org/officeDocument/2006/relationships" id="259" r:id="R5a31bead43db44e9"/>
    <p:sldId xmlns:r="http://schemas.openxmlformats.org/officeDocument/2006/relationships" id="260" r:id="R310980f464aa4c3c"/>
    <p:sldId xmlns:r="http://schemas.openxmlformats.org/officeDocument/2006/relationships" id="261" r:id="R769240fbb2b042ef"/>
    <p:sldId xmlns:r="http://schemas.openxmlformats.org/officeDocument/2006/relationships" id="262" r:id="R8fa1eee2c177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ddab667804f11" /><Relationship Type="http://schemas.openxmlformats.org/officeDocument/2006/relationships/slide" Target="/ppt/slides/slide1.xml" Id="Ra76898d4da304dbd" /><Relationship Type="http://schemas.openxmlformats.org/officeDocument/2006/relationships/slide" Target="/ppt/slides/slide2.xml" Id="R33dd8bd1ce464e51" /><Relationship Type="http://schemas.openxmlformats.org/officeDocument/2006/relationships/slide" Target="/ppt/slides/slide3.xml" Id="R2e43af6aa04e42e3" /><Relationship Type="http://schemas.openxmlformats.org/officeDocument/2006/relationships/slide" Target="/ppt/slides/slide4.xml" Id="R5a31bead43db44e9" /><Relationship Type="http://schemas.openxmlformats.org/officeDocument/2006/relationships/slide" Target="/ppt/slides/slide5.xml" Id="R310980f464aa4c3c" /><Relationship Type="http://schemas.openxmlformats.org/officeDocument/2006/relationships/slide" Target="/ppt/slides/slide6.xml" Id="R769240fbb2b042ef" /><Relationship Type="http://schemas.openxmlformats.org/officeDocument/2006/relationships/slide" Target="/ppt/slides/slide7.xml" Id="R8fa1eee2c177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7dee237a1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08484a304072" /><Relationship Type="http://schemas.openxmlformats.org/officeDocument/2006/relationships/theme" Target="/ppt/slideMasters/theme/theme1.xml" Id="R5d6c46d0e6b1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308484a30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7b83dc18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90e703e5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9ed15efb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6f59ca14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dc009623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624d42ac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7aa80215a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