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cef5c4b2e9c46c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57dcb48a1c74c14"/>
  </p:sldMasterIdLst>
  <p:sldIdLst>
    <p:sldId xmlns:r="http://schemas.openxmlformats.org/officeDocument/2006/relationships" id="256" r:id="R5e2b9e1e17bc48f0"/>
    <p:sldId xmlns:r="http://schemas.openxmlformats.org/officeDocument/2006/relationships" id="257" r:id="R3db214d4ee0746df"/>
    <p:sldId xmlns:r="http://schemas.openxmlformats.org/officeDocument/2006/relationships" id="258" r:id="Rc4030d0d6cf7480f"/>
    <p:sldId xmlns:r="http://schemas.openxmlformats.org/officeDocument/2006/relationships" id="259" r:id="R8e5757147eb94b44"/>
    <p:sldId xmlns:r="http://schemas.openxmlformats.org/officeDocument/2006/relationships" id="260" r:id="Rbd498f257d5f4cde"/>
    <p:sldId xmlns:r="http://schemas.openxmlformats.org/officeDocument/2006/relationships" id="261" r:id="Ra05dd944861c474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57dcb48a1c74c14" /><Relationship Type="http://schemas.openxmlformats.org/officeDocument/2006/relationships/slide" Target="/ppt/slides/slide1.xml" Id="R5e2b9e1e17bc48f0" /><Relationship Type="http://schemas.openxmlformats.org/officeDocument/2006/relationships/slide" Target="/ppt/slides/slide2.xml" Id="R3db214d4ee0746df" /><Relationship Type="http://schemas.openxmlformats.org/officeDocument/2006/relationships/slide" Target="/ppt/slides/slide3.xml" Id="Rc4030d0d6cf7480f" /><Relationship Type="http://schemas.openxmlformats.org/officeDocument/2006/relationships/slide" Target="/ppt/slides/slide4.xml" Id="R8e5757147eb94b44" /><Relationship Type="http://schemas.openxmlformats.org/officeDocument/2006/relationships/slide" Target="/ppt/slides/slide5.xml" Id="Rbd498f257d5f4cde" /><Relationship Type="http://schemas.openxmlformats.org/officeDocument/2006/relationships/slide" Target="/ppt/slides/slide6.xml" Id="Ra05dd944861c474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cc8938773574d0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c0090f8e5af4833" /><Relationship Type="http://schemas.openxmlformats.org/officeDocument/2006/relationships/theme" Target="/ppt/slideMasters/theme/theme1.xml" Id="Raa9cc1b9ce8644c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c0090f8e5af483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b5fe4e74c2425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7b255af35a45a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054100d45740c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3f24126661400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db3a3f46c1414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2f0d6f31764c8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SØREBØ UTVIKLING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SØREBØ UTVIKLING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SØREBØ UTVIKLING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SØREBØ UTVIKLING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SØREBØ UTVIKLING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SØREBØ UTVIKLING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HELIN KAYA SØREBØ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SØREBØ UTVIKLING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Tostrups gate 24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0264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23 01 20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982 149 673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SØREBØ UTVIKLING AS</a:t>
            </a:r>
          </a:p>
        </p:txBody>
      </p:sp>
    </p:spTree>
  </p:cSld>
  <p:clrMapOvr>
    <a:masterClrMapping xmlns:a="http://schemas.openxmlformats.org/drawingml/2006/main"/>
  </p:clrMapOvr>
</p:sld>
</file>