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e5a0f0176b4d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f6bfb11f1841c6"/>
  </p:sldMasterIdLst>
  <p:sldIdLst>
    <p:sldId xmlns:r="http://schemas.openxmlformats.org/officeDocument/2006/relationships" id="256" r:id="R31fd8781ffe64977"/>
    <p:sldId xmlns:r="http://schemas.openxmlformats.org/officeDocument/2006/relationships" id="257" r:id="R79ff095c9a0048a6"/>
    <p:sldId xmlns:r="http://schemas.openxmlformats.org/officeDocument/2006/relationships" id="258" r:id="R567b4000f49643a8"/>
    <p:sldId xmlns:r="http://schemas.openxmlformats.org/officeDocument/2006/relationships" id="259" r:id="R302058c0b4304fcc"/>
    <p:sldId xmlns:r="http://schemas.openxmlformats.org/officeDocument/2006/relationships" id="260" r:id="R69c0dbaf8a1b4842"/>
    <p:sldId xmlns:r="http://schemas.openxmlformats.org/officeDocument/2006/relationships" id="261" r:id="R1af2f226edd141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f6bfb11f1841c6" /><Relationship Type="http://schemas.openxmlformats.org/officeDocument/2006/relationships/slide" Target="/ppt/slides/slide1.xml" Id="R31fd8781ffe64977" /><Relationship Type="http://schemas.openxmlformats.org/officeDocument/2006/relationships/slide" Target="/ppt/slides/slide2.xml" Id="R79ff095c9a0048a6" /><Relationship Type="http://schemas.openxmlformats.org/officeDocument/2006/relationships/slide" Target="/ppt/slides/slide3.xml" Id="R567b4000f49643a8" /><Relationship Type="http://schemas.openxmlformats.org/officeDocument/2006/relationships/slide" Target="/ppt/slides/slide4.xml" Id="R302058c0b4304fcc" /><Relationship Type="http://schemas.openxmlformats.org/officeDocument/2006/relationships/slide" Target="/ppt/slides/slide5.xml" Id="R69c0dbaf8a1b4842" /><Relationship Type="http://schemas.openxmlformats.org/officeDocument/2006/relationships/slide" Target="/ppt/slides/slide6.xml" Id="R1af2f226edd141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f3666a690446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724d391024c25" /><Relationship Type="http://schemas.openxmlformats.org/officeDocument/2006/relationships/theme" Target="/ppt/slideMasters/theme/theme1.xml" Id="Rabb154c77a474f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d724d391024c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b988bbe6e46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14706fd8af43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cb4585d9874d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ee1dd65fb46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7b0e69c7e47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b006b6fdc42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NYVOLL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NYVOLL INVEST AS ble etablert [år] og holder til i Storslett.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NYVOLL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HENRY NYVOLL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 TOBIAS NYVOLL JANITZ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DAVID KJELLEVOLD NYVOLL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KJELLEVOLD NYVOLL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SUNNIVA KJELLEVOLD NYVOLL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Oksfjordhamn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9151 Storslett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henry@bussring.no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982 157 404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NYVOLL INVEST AS</a:t>
            </a:r>
          </a:p>
        </p:txBody>
      </p:sp>
    </p:spTree>
  </p:cSld>
  <p:clrMapOvr>
    <a:masterClrMapping xmlns:a="http://schemas.openxmlformats.org/drawingml/2006/main"/>
  </p:clrMapOvr>
</p:sld>
</file>