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6f694130e746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b918da6d44e39"/>
  </p:sldMasterIdLst>
  <p:sldIdLst>
    <p:sldId xmlns:r="http://schemas.openxmlformats.org/officeDocument/2006/relationships" id="256" r:id="R94f57798bef54ddc"/>
    <p:sldId xmlns:r="http://schemas.openxmlformats.org/officeDocument/2006/relationships" id="257" r:id="R612f4b9232e6472b"/>
    <p:sldId xmlns:r="http://schemas.openxmlformats.org/officeDocument/2006/relationships" id="258" r:id="R4b09049abd984988"/>
    <p:sldId xmlns:r="http://schemas.openxmlformats.org/officeDocument/2006/relationships" id="259" r:id="Rfac9d1ee648a41d4"/>
    <p:sldId xmlns:r="http://schemas.openxmlformats.org/officeDocument/2006/relationships" id="260" r:id="R19f138249832400e"/>
    <p:sldId xmlns:r="http://schemas.openxmlformats.org/officeDocument/2006/relationships" id="261" r:id="R1e901b864bea4a74"/>
    <p:sldId xmlns:r="http://schemas.openxmlformats.org/officeDocument/2006/relationships" id="262" r:id="R6f92741f840e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b918da6d44e39" /><Relationship Type="http://schemas.openxmlformats.org/officeDocument/2006/relationships/slide" Target="/ppt/slides/slide1.xml" Id="R94f57798bef54ddc" /><Relationship Type="http://schemas.openxmlformats.org/officeDocument/2006/relationships/slide" Target="/ppt/slides/slide2.xml" Id="R612f4b9232e6472b" /><Relationship Type="http://schemas.openxmlformats.org/officeDocument/2006/relationships/slide" Target="/ppt/slides/slide3.xml" Id="R4b09049abd984988" /><Relationship Type="http://schemas.openxmlformats.org/officeDocument/2006/relationships/slide" Target="/ppt/slides/slide4.xml" Id="Rfac9d1ee648a41d4" /><Relationship Type="http://schemas.openxmlformats.org/officeDocument/2006/relationships/slide" Target="/ppt/slides/slide5.xml" Id="R19f138249832400e" /><Relationship Type="http://schemas.openxmlformats.org/officeDocument/2006/relationships/slide" Target="/ppt/slides/slide6.xml" Id="R1e901b864bea4a74" /><Relationship Type="http://schemas.openxmlformats.org/officeDocument/2006/relationships/slide" Target="/ppt/slides/slide7.xml" Id="R6f92741f840e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cada94c0ec46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b6a9053cb4c67" /><Relationship Type="http://schemas.openxmlformats.org/officeDocument/2006/relationships/theme" Target="/ppt/slideMasters/theme/theme1.xml" Id="R9d6ce6a775f94b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b6a9053cb4c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228030c4c49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462b61804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2739b2399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329b0b2b4b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fff5d9da744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032429f3a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3bb6e470e40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MIDDELBOE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MIDDELBOE AS ble etablert [år] og holder til i Båtsfjord.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−4 279 391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69 679 258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117 739 740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HJORT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Nordskogvegen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9990 Båtsfjord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42 23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edvard_iversen@yahoo.com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982 165 784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MIDDELBOE AS</a:t>
            </a:r>
          </a:p>
        </p:txBody>
      </p:sp>
    </p:spTree>
  </p:cSld>
  <p:clrMapOvr>
    <a:masterClrMapping xmlns:a="http://schemas.openxmlformats.org/drawingml/2006/main"/>
  </p:clrMapOvr>
</p:sld>
</file>