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8ee395bf6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80accb863462e"/>
  </p:sldMasterIdLst>
  <p:sldIdLst>
    <p:sldId xmlns:r="http://schemas.openxmlformats.org/officeDocument/2006/relationships" id="256" r:id="R0b40933094a84d50"/>
    <p:sldId xmlns:r="http://schemas.openxmlformats.org/officeDocument/2006/relationships" id="257" r:id="R22ab8ad670d14d07"/>
    <p:sldId xmlns:r="http://schemas.openxmlformats.org/officeDocument/2006/relationships" id="258" r:id="R84148452fe754f1f"/>
    <p:sldId xmlns:r="http://schemas.openxmlformats.org/officeDocument/2006/relationships" id="259" r:id="R345156df49674f0b"/>
    <p:sldId xmlns:r="http://schemas.openxmlformats.org/officeDocument/2006/relationships" id="260" r:id="R9739863b63a74107"/>
    <p:sldId xmlns:r="http://schemas.openxmlformats.org/officeDocument/2006/relationships" id="261" r:id="R6e8d01a21e10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80accb863462e" /><Relationship Type="http://schemas.openxmlformats.org/officeDocument/2006/relationships/slide" Target="/ppt/slides/slide1.xml" Id="R0b40933094a84d50" /><Relationship Type="http://schemas.openxmlformats.org/officeDocument/2006/relationships/slide" Target="/ppt/slides/slide2.xml" Id="R22ab8ad670d14d07" /><Relationship Type="http://schemas.openxmlformats.org/officeDocument/2006/relationships/slide" Target="/ppt/slides/slide3.xml" Id="R84148452fe754f1f" /><Relationship Type="http://schemas.openxmlformats.org/officeDocument/2006/relationships/slide" Target="/ppt/slides/slide4.xml" Id="R345156df49674f0b" /><Relationship Type="http://schemas.openxmlformats.org/officeDocument/2006/relationships/slide" Target="/ppt/slides/slide5.xml" Id="R9739863b63a74107" /><Relationship Type="http://schemas.openxmlformats.org/officeDocument/2006/relationships/slide" Target="/ppt/slides/slide6.xml" Id="R6e8d01a21e10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697e749f744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bbb77bddf4765" /><Relationship Type="http://schemas.openxmlformats.org/officeDocument/2006/relationships/theme" Target="/ppt/slideMasters/theme/theme1.xml" Id="R6a1405ec624e4a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9bbb77bddf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7466e4ccf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182a71bf5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4e5ac1c424e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ac2047a4f40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984c8a05e45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cee4a6370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FLEX 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FLEX DATA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 JORUNN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982 168 643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 DATA AS</a:t>
            </a:r>
          </a:p>
        </p:txBody>
      </p:sp>
    </p:spTree>
  </p:cSld>
  <p:clrMapOvr>
    <a:masterClrMapping xmlns:a="http://schemas.openxmlformats.org/drawingml/2006/main"/>
  </p:clrMapOvr>
</p:sld>
</file>