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95da9f6584c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da5a7910744fb"/>
  </p:sldMasterIdLst>
  <p:sldIdLst>
    <p:sldId xmlns:r="http://schemas.openxmlformats.org/officeDocument/2006/relationships" id="256" r:id="R28f1e7e8d216481a"/>
    <p:sldId xmlns:r="http://schemas.openxmlformats.org/officeDocument/2006/relationships" id="257" r:id="R24b233246388492e"/>
    <p:sldId xmlns:r="http://schemas.openxmlformats.org/officeDocument/2006/relationships" id="258" r:id="R439b860388974050"/>
    <p:sldId xmlns:r="http://schemas.openxmlformats.org/officeDocument/2006/relationships" id="259" r:id="Rec4496228a014eaf"/>
    <p:sldId xmlns:r="http://schemas.openxmlformats.org/officeDocument/2006/relationships" id="260" r:id="R3fe523a205504779"/>
    <p:sldId xmlns:r="http://schemas.openxmlformats.org/officeDocument/2006/relationships" id="261" r:id="R2aa39022acf0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da5a7910744fb" /><Relationship Type="http://schemas.openxmlformats.org/officeDocument/2006/relationships/slide" Target="/ppt/slides/slide1.xml" Id="R28f1e7e8d216481a" /><Relationship Type="http://schemas.openxmlformats.org/officeDocument/2006/relationships/slide" Target="/ppt/slides/slide2.xml" Id="R24b233246388492e" /><Relationship Type="http://schemas.openxmlformats.org/officeDocument/2006/relationships/slide" Target="/ppt/slides/slide3.xml" Id="R439b860388974050" /><Relationship Type="http://schemas.openxmlformats.org/officeDocument/2006/relationships/slide" Target="/ppt/slides/slide4.xml" Id="Rec4496228a014eaf" /><Relationship Type="http://schemas.openxmlformats.org/officeDocument/2006/relationships/slide" Target="/ppt/slides/slide5.xml" Id="R3fe523a205504779" /><Relationship Type="http://schemas.openxmlformats.org/officeDocument/2006/relationships/slide" Target="/ppt/slides/slide6.xml" Id="R2aa39022acf0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243aeda58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ed5d420e54c56" /><Relationship Type="http://schemas.openxmlformats.org/officeDocument/2006/relationships/theme" Target="/ppt/slideMasters/theme/theme1.xml" Id="R1f8db7ff076e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ed5d420e5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a5b84401a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1d0d3a2a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f5f8a4d8b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8ff77072c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aebe9ed75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83c2a5b1a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