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dbcbd4a5b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fb3d057ef4986"/>
  </p:sldMasterIdLst>
  <p:sldIdLst>
    <p:sldId xmlns:r="http://schemas.openxmlformats.org/officeDocument/2006/relationships" id="256" r:id="R26f202df392e48eb"/>
    <p:sldId xmlns:r="http://schemas.openxmlformats.org/officeDocument/2006/relationships" id="257" r:id="Rdf50e96d83f3468d"/>
    <p:sldId xmlns:r="http://schemas.openxmlformats.org/officeDocument/2006/relationships" id="258" r:id="R3693fdd917e2472a"/>
    <p:sldId xmlns:r="http://schemas.openxmlformats.org/officeDocument/2006/relationships" id="259" r:id="R970658d0b0824b98"/>
    <p:sldId xmlns:r="http://schemas.openxmlformats.org/officeDocument/2006/relationships" id="260" r:id="R16452bda1c6d4793"/>
    <p:sldId xmlns:r="http://schemas.openxmlformats.org/officeDocument/2006/relationships" id="261" r:id="Re511fe46dc9048cd"/>
    <p:sldId xmlns:r="http://schemas.openxmlformats.org/officeDocument/2006/relationships" id="262" r:id="R63b236cdd350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fb3d057ef4986" /><Relationship Type="http://schemas.openxmlformats.org/officeDocument/2006/relationships/slide" Target="/ppt/slides/slide1.xml" Id="R26f202df392e48eb" /><Relationship Type="http://schemas.openxmlformats.org/officeDocument/2006/relationships/slide" Target="/ppt/slides/slide2.xml" Id="Rdf50e96d83f3468d" /><Relationship Type="http://schemas.openxmlformats.org/officeDocument/2006/relationships/slide" Target="/ppt/slides/slide3.xml" Id="R3693fdd917e2472a" /><Relationship Type="http://schemas.openxmlformats.org/officeDocument/2006/relationships/slide" Target="/ppt/slides/slide4.xml" Id="R970658d0b0824b98" /><Relationship Type="http://schemas.openxmlformats.org/officeDocument/2006/relationships/slide" Target="/ppt/slides/slide5.xml" Id="R16452bda1c6d4793" /><Relationship Type="http://schemas.openxmlformats.org/officeDocument/2006/relationships/slide" Target="/ppt/slides/slide6.xml" Id="Re511fe46dc9048cd" /><Relationship Type="http://schemas.openxmlformats.org/officeDocument/2006/relationships/slide" Target="/ppt/slides/slide7.xml" Id="R63b236cdd350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ff7aceaa9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e92fc4844a1f" /><Relationship Type="http://schemas.openxmlformats.org/officeDocument/2006/relationships/theme" Target="/ppt/slideMasters/theme/theme1.xml" Id="R7fa4b0ff7353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ae92fc484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7514f3d0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ab60f022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4f7a8ab0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b97377bc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8deaa00d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b24322ca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692d4b07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