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8ce2c88e5a44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020fc1b05441ee"/>
  </p:sldMasterIdLst>
  <p:sldIdLst>
    <p:sldId xmlns:r="http://schemas.openxmlformats.org/officeDocument/2006/relationships" id="256" r:id="R1864fb4abb074c8f"/>
    <p:sldId xmlns:r="http://schemas.openxmlformats.org/officeDocument/2006/relationships" id="257" r:id="Rae6f134625ce4d84"/>
    <p:sldId xmlns:r="http://schemas.openxmlformats.org/officeDocument/2006/relationships" id="258" r:id="R685d27ecc7e74ae1"/>
    <p:sldId xmlns:r="http://schemas.openxmlformats.org/officeDocument/2006/relationships" id="259" r:id="Rb003c8f41c044c36"/>
    <p:sldId xmlns:r="http://schemas.openxmlformats.org/officeDocument/2006/relationships" id="260" r:id="R8d93fd2b9fa949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020fc1b05441ee" /><Relationship Type="http://schemas.openxmlformats.org/officeDocument/2006/relationships/slide" Target="/ppt/slides/slide1.xml" Id="R1864fb4abb074c8f" /><Relationship Type="http://schemas.openxmlformats.org/officeDocument/2006/relationships/slide" Target="/ppt/slides/slide2.xml" Id="Rae6f134625ce4d84" /><Relationship Type="http://schemas.openxmlformats.org/officeDocument/2006/relationships/slide" Target="/ppt/slides/slide3.xml" Id="R685d27ecc7e74ae1" /><Relationship Type="http://schemas.openxmlformats.org/officeDocument/2006/relationships/slide" Target="/ppt/slides/slide4.xml" Id="Rb003c8f41c044c36" /><Relationship Type="http://schemas.openxmlformats.org/officeDocument/2006/relationships/slide" Target="/ppt/slides/slide5.xml" Id="R8d93fd2b9fa949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76aaada15746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f48f1c7374b27" /><Relationship Type="http://schemas.openxmlformats.org/officeDocument/2006/relationships/theme" Target="/ppt/slideMasters/theme/theme1.xml" Id="R640c0669c7b04a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5f48f1c7374b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30e3d55584a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36fb73cf84d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27c20543748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182c2a33b48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aca6a2d7b49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 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DAHL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982 175 372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DAHL AS</a:t>
            </a:r>
          </a:p>
        </p:txBody>
      </p:sp>
    </p:spTree>
  </p:cSld>
  <p:clrMapOvr>
    <a:masterClrMapping xmlns:a="http://schemas.openxmlformats.org/drawingml/2006/main"/>
  </p:clrMapOvr>
</p:sld>
</file>