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37490a694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43a95f075458f"/>
  </p:sldMasterIdLst>
  <p:sldIdLst>
    <p:sldId xmlns:r="http://schemas.openxmlformats.org/officeDocument/2006/relationships" id="256" r:id="Re473c3f9c920409b"/>
    <p:sldId xmlns:r="http://schemas.openxmlformats.org/officeDocument/2006/relationships" id="257" r:id="R52f4e42a2df74ef4"/>
    <p:sldId xmlns:r="http://schemas.openxmlformats.org/officeDocument/2006/relationships" id="258" r:id="R2ef116d20ad642c5"/>
    <p:sldId xmlns:r="http://schemas.openxmlformats.org/officeDocument/2006/relationships" id="259" r:id="R07631cbabf874b75"/>
    <p:sldId xmlns:r="http://schemas.openxmlformats.org/officeDocument/2006/relationships" id="260" r:id="R4f3be1b43a154f26"/>
    <p:sldId xmlns:r="http://schemas.openxmlformats.org/officeDocument/2006/relationships" id="261" r:id="R59e17e8f16294a2c"/>
    <p:sldId xmlns:r="http://schemas.openxmlformats.org/officeDocument/2006/relationships" id="262" r:id="R711ebbaccdbe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43a95f075458f" /><Relationship Type="http://schemas.openxmlformats.org/officeDocument/2006/relationships/slide" Target="/ppt/slides/slide1.xml" Id="Re473c3f9c920409b" /><Relationship Type="http://schemas.openxmlformats.org/officeDocument/2006/relationships/slide" Target="/ppt/slides/slide2.xml" Id="R52f4e42a2df74ef4" /><Relationship Type="http://schemas.openxmlformats.org/officeDocument/2006/relationships/slide" Target="/ppt/slides/slide3.xml" Id="R2ef116d20ad642c5" /><Relationship Type="http://schemas.openxmlformats.org/officeDocument/2006/relationships/slide" Target="/ppt/slides/slide4.xml" Id="R07631cbabf874b75" /><Relationship Type="http://schemas.openxmlformats.org/officeDocument/2006/relationships/slide" Target="/ppt/slides/slide5.xml" Id="R4f3be1b43a154f26" /><Relationship Type="http://schemas.openxmlformats.org/officeDocument/2006/relationships/slide" Target="/ppt/slides/slide6.xml" Id="R59e17e8f16294a2c" /><Relationship Type="http://schemas.openxmlformats.org/officeDocument/2006/relationships/slide" Target="/ppt/slides/slide7.xml" Id="R711ebbaccdbe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a40a64c9c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0c2d3e8b40cb" /><Relationship Type="http://schemas.openxmlformats.org/officeDocument/2006/relationships/theme" Target="/ppt/slideMasters/theme/theme1.xml" Id="R51537ed5f802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b0c2d3e8b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f331eca5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872ad90a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24911336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d8ccee29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37292984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b534a724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9aef6420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