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ba053ea67143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f1d6a6c4e641c4"/>
  </p:sldMasterIdLst>
  <p:sldIdLst>
    <p:sldId xmlns:r="http://schemas.openxmlformats.org/officeDocument/2006/relationships" id="256" r:id="Rd507536378684929"/>
    <p:sldId xmlns:r="http://schemas.openxmlformats.org/officeDocument/2006/relationships" id="257" r:id="R73b8bb6f92a84da1"/>
    <p:sldId xmlns:r="http://schemas.openxmlformats.org/officeDocument/2006/relationships" id="258" r:id="R930bf2bfad244bd3"/>
    <p:sldId xmlns:r="http://schemas.openxmlformats.org/officeDocument/2006/relationships" id="259" r:id="R996b365cb8b2404e"/>
    <p:sldId xmlns:r="http://schemas.openxmlformats.org/officeDocument/2006/relationships" id="260" r:id="R81634fc869ff468c"/>
    <p:sldId xmlns:r="http://schemas.openxmlformats.org/officeDocument/2006/relationships" id="261" r:id="Ra334065756a346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f1d6a6c4e641c4" /><Relationship Type="http://schemas.openxmlformats.org/officeDocument/2006/relationships/slide" Target="/ppt/slides/slide1.xml" Id="Rd507536378684929" /><Relationship Type="http://schemas.openxmlformats.org/officeDocument/2006/relationships/slide" Target="/ppt/slides/slide2.xml" Id="R73b8bb6f92a84da1" /><Relationship Type="http://schemas.openxmlformats.org/officeDocument/2006/relationships/slide" Target="/ppt/slides/slide3.xml" Id="R930bf2bfad244bd3" /><Relationship Type="http://schemas.openxmlformats.org/officeDocument/2006/relationships/slide" Target="/ppt/slides/slide4.xml" Id="R996b365cb8b2404e" /><Relationship Type="http://schemas.openxmlformats.org/officeDocument/2006/relationships/slide" Target="/ppt/slides/slide5.xml" Id="R81634fc869ff468c" /><Relationship Type="http://schemas.openxmlformats.org/officeDocument/2006/relationships/slide" Target="/ppt/slides/slide6.xml" Id="Ra334065756a346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8e5a9ad98b41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2a546479148b1" /><Relationship Type="http://schemas.openxmlformats.org/officeDocument/2006/relationships/theme" Target="/ppt/slideMasters/theme/theme1.xml" Id="R7e5f07c43cdd42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d2a546479148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53b2feac74f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2b08414824a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29a45593646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d5773440043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98d93402e46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83b7129ca47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ZUPPA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ZUPPA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ZUPPA BERGEN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ZUPPA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ZUPPA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ZUPPA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HUYNH DUNG MY THI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TIEU TOAN QUOC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ZUPPA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982 185 939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ZUPPA BERGEN AS</a:t>
            </a:r>
          </a:p>
        </p:txBody>
      </p:sp>
    </p:spTree>
  </p:cSld>
  <p:clrMapOvr>
    <a:masterClrMapping xmlns:a="http://schemas.openxmlformats.org/drawingml/2006/main"/>
  </p:clrMapOvr>
</p:sld>
</file>