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f91a07fa5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c16eb8af94ba9"/>
  </p:sldMasterIdLst>
  <p:sldIdLst>
    <p:sldId xmlns:r="http://schemas.openxmlformats.org/officeDocument/2006/relationships" id="256" r:id="R4cd21b610c354854"/>
    <p:sldId xmlns:r="http://schemas.openxmlformats.org/officeDocument/2006/relationships" id="257" r:id="Rcaf2074ce5f248fe"/>
    <p:sldId xmlns:r="http://schemas.openxmlformats.org/officeDocument/2006/relationships" id="258" r:id="R069c2013a0aa4396"/>
    <p:sldId xmlns:r="http://schemas.openxmlformats.org/officeDocument/2006/relationships" id="259" r:id="Rc18f849a515d461c"/>
    <p:sldId xmlns:r="http://schemas.openxmlformats.org/officeDocument/2006/relationships" id="260" r:id="R39edf31a6cda4753"/>
    <p:sldId xmlns:r="http://schemas.openxmlformats.org/officeDocument/2006/relationships" id="261" r:id="Ra66c4f1db0ed40f7"/>
    <p:sldId xmlns:r="http://schemas.openxmlformats.org/officeDocument/2006/relationships" id="262" r:id="R18654ab66ede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c16eb8af94ba9" /><Relationship Type="http://schemas.openxmlformats.org/officeDocument/2006/relationships/slide" Target="/ppt/slides/slide1.xml" Id="R4cd21b610c354854" /><Relationship Type="http://schemas.openxmlformats.org/officeDocument/2006/relationships/slide" Target="/ppt/slides/slide2.xml" Id="Rcaf2074ce5f248fe" /><Relationship Type="http://schemas.openxmlformats.org/officeDocument/2006/relationships/slide" Target="/ppt/slides/slide3.xml" Id="R069c2013a0aa4396" /><Relationship Type="http://schemas.openxmlformats.org/officeDocument/2006/relationships/slide" Target="/ppt/slides/slide4.xml" Id="Rc18f849a515d461c" /><Relationship Type="http://schemas.openxmlformats.org/officeDocument/2006/relationships/slide" Target="/ppt/slides/slide5.xml" Id="R39edf31a6cda4753" /><Relationship Type="http://schemas.openxmlformats.org/officeDocument/2006/relationships/slide" Target="/ppt/slides/slide6.xml" Id="Ra66c4f1db0ed40f7" /><Relationship Type="http://schemas.openxmlformats.org/officeDocument/2006/relationships/slide" Target="/ppt/slides/slide7.xml" Id="R18654ab66ede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e65a69bc6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b6c7305f34dc3" /><Relationship Type="http://schemas.openxmlformats.org/officeDocument/2006/relationships/theme" Target="/ppt/slideMasters/theme/theme1.xml" Id="R4deded397c91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3b6c7305f3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2815c933a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23945dda8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2d31d3eea40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40cfd0127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a730bbfcd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1e25b349f48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69b89b9e9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GAUSTATOPPEN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GAUSTATOPPEN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5 300 633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−848 569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−3 255 203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100 538 404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ABACTUS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TV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53 49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anne-line.morkved@alconsult.no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GAUSTATOPPEN INVEST AS</a:t>
            </a:r>
          </a:p>
        </p:txBody>
      </p:sp>
    </p:spTree>
  </p:cSld>
  <p:clrMapOvr>
    <a:masterClrMapping xmlns:a="http://schemas.openxmlformats.org/drawingml/2006/main"/>
  </p:clrMapOvr>
</p:sld>
</file>