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7b43dc91af4c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a7cf7421304df3"/>
  </p:sldMasterIdLst>
  <p:sldIdLst>
    <p:sldId xmlns:r="http://schemas.openxmlformats.org/officeDocument/2006/relationships" id="256" r:id="R78e7bfd1545d4a94"/>
    <p:sldId xmlns:r="http://schemas.openxmlformats.org/officeDocument/2006/relationships" id="257" r:id="Rbb3ab10595f04808"/>
    <p:sldId xmlns:r="http://schemas.openxmlformats.org/officeDocument/2006/relationships" id="258" r:id="Rdee8a9a2798d4c77"/>
    <p:sldId xmlns:r="http://schemas.openxmlformats.org/officeDocument/2006/relationships" id="259" r:id="R924d18087bc0427f"/>
    <p:sldId xmlns:r="http://schemas.openxmlformats.org/officeDocument/2006/relationships" id="260" r:id="R3b58d145b81c4d01"/>
    <p:sldId xmlns:r="http://schemas.openxmlformats.org/officeDocument/2006/relationships" id="261" r:id="R2d897f1faba540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7cf7421304df3" /><Relationship Type="http://schemas.openxmlformats.org/officeDocument/2006/relationships/slide" Target="/ppt/slides/slide1.xml" Id="R78e7bfd1545d4a94" /><Relationship Type="http://schemas.openxmlformats.org/officeDocument/2006/relationships/slide" Target="/ppt/slides/slide2.xml" Id="Rbb3ab10595f04808" /><Relationship Type="http://schemas.openxmlformats.org/officeDocument/2006/relationships/slide" Target="/ppt/slides/slide3.xml" Id="Rdee8a9a2798d4c77" /><Relationship Type="http://schemas.openxmlformats.org/officeDocument/2006/relationships/slide" Target="/ppt/slides/slide4.xml" Id="R924d18087bc0427f" /><Relationship Type="http://schemas.openxmlformats.org/officeDocument/2006/relationships/slide" Target="/ppt/slides/slide5.xml" Id="R3b58d145b81c4d01" /><Relationship Type="http://schemas.openxmlformats.org/officeDocument/2006/relationships/slide" Target="/ppt/slides/slide6.xml" Id="R2d897f1faba540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5f1d0ccaf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ba3be6df94a18" /><Relationship Type="http://schemas.openxmlformats.org/officeDocument/2006/relationships/theme" Target="/ppt/slideMasters/theme/theme1.xml" Id="R38df2fd2728742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fba3be6df94a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dfa55fa8940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3994e0e76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2740b991a4f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4a2f217bf40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74c527fd748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a5fa5d7d046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VEGVESENTOMTA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VEGVESENTOMTA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VEGVESENTOMTA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VEGVESENTOMTA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VEGVESENTOMTA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VEGVESENTOMTA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 HELGE JOHANNES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VEGVESENTOMTA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982 192 145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VEGVESENTOMTA AS</a:t>
            </a:r>
          </a:p>
        </p:txBody>
      </p:sp>
    </p:spTree>
  </p:cSld>
  <p:clrMapOvr>
    <a:masterClrMapping xmlns:a="http://schemas.openxmlformats.org/drawingml/2006/main"/>
  </p:clrMapOvr>
</p:sld>
</file>