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1d06e83cf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3e7867b7447b0"/>
  </p:sldMasterIdLst>
  <p:sldIdLst>
    <p:sldId xmlns:r="http://schemas.openxmlformats.org/officeDocument/2006/relationships" id="256" r:id="R64dceb48988a4bae"/>
    <p:sldId xmlns:r="http://schemas.openxmlformats.org/officeDocument/2006/relationships" id="257" r:id="R1cf792013e03436d"/>
    <p:sldId xmlns:r="http://schemas.openxmlformats.org/officeDocument/2006/relationships" id="258" r:id="Rc456efde113541e6"/>
    <p:sldId xmlns:r="http://schemas.openxmlformats.org/officeDocument/2006/relationships" id="259" r:id="R8d85fc10e1ac4bb1"/>
    <p:sldId xmlns:r="http://schemas.openxmlformats.org/officeDocument/2006/relationships" id="260" r:id="Re23c138ebea24e8f"/>
    <p:sldId xmlns:r="http://schemas.openxmlformats.org/officeDocument/2006/relationships" id="261" r:id="R03b9cb77fd5343ed"/>
    <p:sldId xmlns:r="http://schemas.openxmlformats.org/officeDocument/2006/relationships" id="262" r:id="R7d08d16ed372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3e7867b7447b0" /><Relationship Type="http://schemas.openxmlformats.org/officeDocument/2006/relationships/slide" Target="/ppt/slides/slide1.xml" Id="R64dceb48988a4bae" /><Relationship Type="http://schemas.openxmlformats.org/officeDocument/2006/relationships/slide" Target="/ppt/slides/slide2.xml" Id="R1cf792013e03436d" /><Relationship Type="http://schemas.openxmlformats.org/officeDocument/2006/relationships/slide" Target="/ppt/slides/slide3.xml" Id="Rc456efde113541e6" /><Relationship Type="http://schemas.openxmlformats.org/officeDocument/2006/relationships/slide" Target="/ppt/slides/slide4.xml" Id="R8d85fc10e1ac4bb1" /><Relationship Type="http://schemas.openxmlformats.org/officeDocument/2006/relationships/slide" Target="/ppt/slides/slide5.xml" Id="Re23c138ebea24e8f" /><Relationship Type="http://schemas.openxmlformats.org/officeDocument/2006/relationships/slide" Target="/ppt/slides/slide6.xml" Id="R03b9cb77fd5343ed" /><Relationship Type="http://schemas.openxmlformats.org/officeDocument/2006/relationships/slide" Target="/ppt/slides/slide7.xml" Id="R7d08d16ed372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b4ce49fda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efced42504ebd" /><Relationship Type="http://schemas.openxmlformats.org/officeDocument/2006/relationships/theme" Target="/ppt/slideMasters/theme/theme1.xml" Id="Rf17829e89866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efced4250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733deeb3b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2babe2778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d665da7594f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177c8ccf5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f2151957e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0983a4924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2a13c4e67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MARKISE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MARKISE SERVICE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512 435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JOHANNESSEN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JOHANNESSEN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MARKISE SERVICE AS</a:t>
            </a:r>
          </a:p>
        </p:txBody>
      </p:sp>
    </p:spTree>
  </p:cSld>
  <p:clrMapOvr>
    <a:masterClrMapping xmlns:a="http://schemas.openxmlformats.org/drawingml/2006/main"/>
  </p:clrMapOvr>
</p:sld>
</file>