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c33fb06e7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bed6294794bea"/>
  </p:sldMasterIdLst>
  <p:sldIdLst>
    <p:sldId xmlns:r="http://schemas.openxmlformats.org/officeDocument/2006/relationships" id="256" r:id="Rba829e3f193f45f5"/>
    <p:sldId xmlns:r="http://schemas.openxmlformats.org/officeDocument/2006/relationships" id="257" r:id="R0ace1e72fa08434d"/>
    <p:sldId xmlns:r="http://schemas.openxmlformats.org/officeDocument/2006/relationships" id="258" r:id="Rd001c03137a84be0"/>
    <p:sldId xmlns:r="http://schemas.openxmlformats.org/officeDocument/2006/relationships" id="259" r:id="R584b9904fc3b4e93"/>
    <p:sldId xmlns:r="http://schemas.openxmlformats.org/officeDocument/2006/relationships" id="260" r:id="R666c8f3947b9434c"/>
    <p:sldId xmlns:r="http://schemas.openxmlformats.org/officeDocument/2006/relationships" id="261" r:id="Rf7182c83812d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bed6294794bea" /><Relationship Type="http://schemas.openxmlformats.org/officeDocument/2006/relationships/slide" Target="/ppt/slides/slide1.xml" Id="Rba829e3f193f45f5" /><Relationship Type="http://schemas.openxmlformats.org/officeDocument/2006/relationships/slide" Target="/ppt/slides/slide2.xml" Id="R0ace1e72fa08434d" /><Relationship Type="http://schemas.openxmlformats.org/officeDocument/2006/relationships/slide" Target="/ppt/slides/slide3.xml" Id="Rd001c03137a84be0" /><Relationship Type="http://schemas.openxmlformats.org/officeDocument/2006/relationships/slide" Target="/ppt/slides/slide4.xml" Id="R584b9904fc3b4e93" /><Relationship Type="http://schemas.openxmlformats.org/officeDocument/2006/relationships/slide" Target="/ppt/slides/slide5.xml" Id="R666c8f3947b9434c" /><Relationship Type="http://schemas.openxmlformats.org/officeDocument/2006/relationships/slide" Target="/ppt/slides/slide6.xml" Id="Rf7182c83812d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9526c4fc3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87d8b10da4b0f" /><Relationship Type="http://schemas.openxmlformats.org/officeDocument/2006/relationships/theme" Target="/ppt/slideMasters/theme/theme1.xml" Id="R341e87685d02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87d8b10da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0868d7c50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a8286252d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0e22e6a1e40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8f1df4def48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b8221c838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65ad5a0f2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